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8" r:id="rId3"/>
    <p:sldId id="257" r:id="rId4"/>
    <p:sldId id="267" r:id="rId5"/>
    <p:sldId id="259" r:id="rId6"/>
    <p:sldId id="269" r:id="rId7"/>
    <p:sldId id="270" r:id="rId8"/>
    <p:sldId id="275" r:id="rId9"/>
    <p:sldId id="276" r:id="rId10"/>
    <p:sldId id="279" r:id="rId11"/>
    <p:sldId id="280" r:id="rId12"/>
    <p:sldId id="277" r:id="rId13"/>
    <p:sldId id="281" r:id="rId14"/>
    <p:sldId id="278" r:id="rId15"/>
    <p:sldId id="282" r:id="rId16"/>
    <p:sldId id="283" r:id="rId17"/>
    <p:sldId id="271" r:id="rId18"/>
    <p:sldId id="284" r:id="rId19"/>
    <p:sldId id="286" r:id="rId20"/>
    <p:sldId id="288" r:id="rId21"/>
    <p:sldId id="287" r:id="rId22"/>
    <p:sldId id="289" r:id="rId23"/>
    <p:sldId id="290" r:id="rId24"/>
    <p:sldId id="285" r:id="rId25"/>
    <p:sldId id="29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726A0A-1133-4335-8563-5A07E7640F02}" v="22" dt="2024-11-27T20:54:06.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12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don, Stephanie" userId="bf7a1f66-f712-4821-b8c0-d4facede87de" providerId="ADAL" clId="{83726A0A-1133-4335-8563-5A07E7640F02}"/>
    <pc:docChg chg="undo custSel delSld modSld">
      <pc:chgData name="Higdon, Stephanie" userId="bf7a1f66-f712-4821-b8c0-d4facede87de" providerId="ADAL" clId="{83726A0A-1133-4335-8563-5A07E7640F02}" dt="2024-11-27T20:54:10.387" v="179" actId="1076"/>
      <pc:docMkLst>
        <pc:docMk/>
      </pc:docMkLst>
      <pc:sldChg chg="modSp mod">
        <pc:chgData name="Higdon, Stephanie" userId="bf7a1f66-f712-4821-b8c0-d4facede87de" providerId="ADAL" clId="{83726A0A-1133-4335-8563-5A07E7640F02}" dt="2024-11-27T15:14:48.348" v="166" actId="20577"/>
        <pc:sldMkLst>
          <pc:docMk/>
          <pc:sldMk cId="909028417" sldId="267"/>
        </pc:sldMkLst>
        <pc:spChg chg="mod">
          <ac:chgData name="Higdon, Stephanie" userId="bf7a1f66-f712-4821-b8c0-d4facede87de" providerId="ADAL" clId="{83726A0A-1133-4335-8563-5A07E7640F02}" dt="2024-11-27T15:14:48.348" v="166" actId="20577"/>
          <ac:spMkLst>
            <pc:docMk/>
            <pc:sldMk cId="909028417" sldId="267"/>
            <ac:spMk id="2" creationId="{F3B1D973-2D7D-0EA6-FB9B-8728A0DD6C80}"/>
          </ac:spMkLst>
        </pc:spChg>
      </pc:sldChg>
      <pc:sldChg chg="addSp delSp modSp mod addAnim delAnim modAnim">
        <pc:chgData name="Higdon, Stephanie" userId="bf7a1f66-f712-4821-b8c0-d4facede87de" providerId="ADAL" clId="{83726A0A-1133-4335-8563-5A07E7640F02}" dt="2024-11-27T20:52:58.187" v="172" actId="14100"/>
        <pc:sldMkLst>
          <pc:docMk/>
          <pc:sldMk cId="1393509270" sldId="279"/>
        </pc:sldMkLst>
        <pc:spChg chg="add del mod">
          <ac:chgData name="Higdon, Stephanie" userId="bf7a1f66-f712-4821-b8c0-d4facede87de" providerId="ADAL" clId="{83726A0A-1133-4335-8563-5A07E7640F02}" dt="2024-11-19T14:28:49.095" v="1"/>
          <ac:spMkLst>
            <pc:docMk/>
            <pc:sldMk cId="1393509270" sldId="279"/>
            <ac:spMk id="4" creationId="{6500BA0C-57F2-136D-F7EF-B892CE16249B}"/>
          </ac:spMkLst>
        </pc:spChg>
        <pc:spChg chg="add del mod">
          <ac:chgData name="Higdon, Stephanie" userId="bf7a1f66-f712-4821-b8c0-d4facede87de" providerId="ADAL" clId="{83726A0A-1133-4335-8563-5A07E7640F02}" dt="2024-11-27T20:31:01.870" v="168" actId="478"/>
          <ac:spMkLst>
            <pc:docMk/>
            <pc:sldMk cId="1393509270" sldId="279"/>
            <ac:spMk id="7" creationId="{7F5DCF11-8875-2D97-625F-5DD1ED665379}"/>
          </ac:spMkLst>
        </pc:spChg>
        <pc:spChg chg="add del mod">
          <ac:chgData name="Higdon, Stephanie" userId="bf7a1f66-f712-4821-b8c0-d4facede87de" providerId="ADAL" clId="{83726A0A-1133-4335-8563-5A07E7640F02}" dt="2024-11-27T20:52:44.381" v="171"/>
          <ac:spMkLst>
            <pc:docMk/>
            <pc:sldMk cId="1393509270" sldId="279"/>
            <ac:spMk id="9" creationId="{79B0BADB-0FCD-17D0-C4C5-002A9AE7ED5A}"/>
          </ac:spMkLst>
        </pc:spChg>
        <pc:picChg chg="add del mod">
          <ac:chgData name="Higdon, Stephanie" userId="bf7a1f66-f712-4821-b8c0-d4facede87de" providerId="ADAL" clId="{83726A0A-1133-4335-8563-5A07E7640F02}" dt="2024-11-27T20:49:47.273" v="169" actId="478"/>
          <ac:picMkLst>
            <pc:docMk/>
            <pc:sldMk cId="1393509270" sldId="279"/>
            <ac:picMk id="3" creationId="{965AB4FE-CB3A-979D-923D-0124B7F23F31}"/>
          </ac:picMkLst>
        </pc:picChg>
        <pc:picChg chg="add del mod">
          <ac:chgData name="Higdon, Stephanie" userId="bf7a1f66-f712-4821-b8c0-d4facede87de" providerId="ADAL" clId="{83726A0A-1133-4335-8563-5A07E7640F02}" dt="2024-11-27T20:49:49.267" v="170" actId="478"/>
          <ac:picMkLst>
            <pc:docMk/>
            <pc:sldMk cId="1393509270" sldId="279"/>
            <ac:picMk id="6" creationId="{CCE91832-1815-3F2C-820A-B8344DBBCE3C}"/>
          </ac:picMkLst>
        </pc:picChg>
        <pc:picChg chg="add mod">
          <ac:chgData name="Higdon, Stephanie" userId="bf7a1f66-f712-4821-b8c0-d4facede87de" providerId="ADAL" clId="{83726A0A-1133-4335-8563-5A07E7640F02}" dt="2024-11-27T20:52:58.187" v="172" actId="14100"/>
          <ac:picMkLst>
            <pc:docMk/>
            <pc:sldMk cId="1393509270" sldId="279"/>
            <ac:picMk id="10" creationId="{1867441E-FA92-E36B-F9A7-D18311E0DB0C}"/>
          </ac:picMkLst>
        </pc:picChg>
        <pc:picChg chg="del">
          <ac:chgData name="Higdon, Stephanie" userId="bf7a1f66-f712-4821-b8c0-d4facede87de" providerId="ADAL" clId="{83726A0A-1133-4335-8563-5A07E7640F02}" dt="2024-11-19T14:28:37.394" v="0" actId="478"/>
          <ac:picMkLst>
            <pc:docMk/>
            <pc:sldMk cId="1393509270" sldId="279"/>
            <ac:picMk id="11" creationId="{076ED6D9-A312-A983-3114-F5CA8E726939}"/>
          </ac:picMkLst>
        </pc:picChg>
      </pc:sldChg>
      <pc:sldChg chg="addSp delSp modSp mod delAnim modAnim">
        <pc:chgData name="Higdon, Stephanie" userId="bf7a1f66-f712-4821-b8c0-d4facede87de" providerId="ADAL" clId="{83726A0A-1133-4335-8563-5A07E7640F02}" dt="2024-11-27T20:53:27.091" v="175"/>
        <pc:sldMkLst>
          <pc:docMk/>
          <pc:sldMk cId="1909943588" sldId="284"/>
        </pc:sldMkLst>
        <pc:spChg chg="add del mod">
          <ac:chgData name="Higdon, Stephanie" userId="bf7a1f66-f712-4821-b8c0-d4facede87de" providerId="ADAL" clId="{83726A0A-1133-4335-8563-5A07E7640F02}" dt="2024-11-27T20:53:27.091" v="175"/>
          <ac:spMkLst>
            <pc:docMk/>
            <pc:sldMk cId="1909943588" sldId="284"/>
            <ac:spMk id="4" creationId="{191FE681-2A7F-7E59-A32D-72822E51270D}"/>
          </ac:spMkLst>
        </pc:spChg>
        <pc:spChg chg="add del mod">
          <ac:chgData name="Higdon, Stephanie" userId="bf7a1f66-f712-4821-b8c0-d4facede87de" providerId="ADAL" clId="{83726A0A-1133-4335-8563-5A07E7640F02}" dt="2024-11-19T14:36:00.912" v="5"/>
          <ac:spMkLst>
            <pc:docMk/>
            <pc:sldMk cId="1909943588" sldId="284"/>
            <ac:spMk id="4" creationId="{BBD5BBF1-2C56-106B-3161-0E5F8196538C}"/>
          </ac:spMkLst>
        </pc:spChg>
        <pc:picChg chg="add del mod">
          <ac:chgData name="Higdon, Stephanie" userId="bf7a1f66-f712-4821-b8c0-d4facede87de" providerId="ADAL" clId="{83726A0A-1133-4335-8563-5A07E7640F02}" dt="2024-11-19T20:16:55.398" v="112" actId="478"/>
          <ac:picMkLst>
            <pc:docMk/>
            <pc:sldMk cId="1909943588" sldId="284"/>
            <ac:picMk id="3" creationId="{1F53711B-E6FC-9B72-1DC7-CA4D2E3975BE}"/>
          </ac:picMkLst>
        </pc:picChg>
        <pc:picChg chg="add del mod">
          <ac:chgData name="Higdon, Stephanie" userId="bf7a1f66-f712-4821-b8c0-d4facede87de" providerId="ADAL" clId="{83726A0A-1133-4335-8563-5A07E7640F02}" dt="2024-11-19T20:18:12.417" v="117" actId="478"/>
          <ac:picMkLst>
            <pc:docMk/>
            <pc:sldMk cId="1909943588" sldId="284"/>
            <ac:picMk id="4" creationId="{7BE2B270-957E-0AFF-C584-8B92CEBEE581}"/>
          </ac:picMkLst>
        </pc:picChg>
        <pc:picChg chg="del">
          <ac:chgData name="Higdon, Stephanie" userId="bf7a1f66-f712-4821-b8c0-d4facede87de" providerId="ADAL" clId="{83726A0A-1133-4335-8563-5A07E7640F02}" dt="2024-11-19T14:35:46.757" v="4" actId="478"/>
          <ac:picMkLst>
            <pc:docMk/>
            <pc:sldMk cId="1909943588" sldId="284"/>
            <ac:picMk id="6" creationId="{358F60BC-CB62-16A2-CB41-51B21473B08C}"/>
          </ac:picMkLst>
        </pc:picChg>
        <pc:picChg chg="add del mod">
          <ac:chgData name="Higdon, Stephanie" userId="bf7a1f66-f712-4821-b8c0-d4facede87de" providerId="ADAL" clId="{83726A0A-1133-4335-8563-5A07E7640F02}" dt="2024-11-27T20:53:03.703" v="173" actId="478"/>
          <ac:picMkLst>
            <pc:docMk/>
            <pc:sldMk cId="1909943588" sldId="284"/>
            <ac:picMk id="6" creationId="{D66416A4-BA6B-FD91-CF64-886E81605279}"/>
          </ac:picMkLst>
        </pc:picChg>
        <pc:picChg chg="add del mod">
          <ac:chgData name="Higdon, Stephanie" userId="bf7a1f66-f712-4821-b8c0-d4facede87de" providerId="ADAL" clId="{83726A0A-1133-4335-8563-5A07E7640F02}" dt="2024-11-27T20:53:05.973" v="174" actId="478"/>
          <ac:picMkLst>
            <pc:docMk/>
            <pc:sldMk cId="1909943588" sldId="284"/>
            <ac:picMk id="7" creationId="{1DE0910F-DFCF-C7CC-2A98-6D4BB5CC20D2}"/>
          </ac:picMkLst>
        </pc:picChg>
        <pc:picChg chg="add mod">
          <ac:chgData name="Higdon, Stephanie" userId="bf7a1f66-f712-4821-b8c0-d4facede87de" providerId="ADAL" clId="{83726A0A-1133-4335-8563-5A07E7640F02}" dt="2024-11-27T20:53:27.091" v="175"/>
          <ac:picMkLst>
            <pc:docMk/>
            <pc:sldMk cId="1909943588" sldId="284"/>
            <ac:picMk id="8" creationId="{2EBCFB26-A3AB-1EE1-25FA-476E4C41BD13}"/>
          </ac:picMkLst>
        </pc:picChg>
      </pc:sldChg>
      <pc:sldChg chg="del">
        <pc:chgData name="Higdon, Stephanie" userId="bf7a1f66-f712-4821-b8c0-d4facede87de" providerId="ADAL" clId="{83726A0A-1133-4335-8563-5A07E7640F02}" dt="2024-11-19T20:20:14.521" v="122"/>
        <pc:sldMkLst>
          <pc:docMk/>
          <pc:sldMk cId="1330319195" sldId="285"/>
        </pc:sldMkLst>
      </pc:sldChg>
      <pc:sldChg chg="modSp mod">
        <pc:chgData name="Higdon, Stephanie" userId="bf7a1f66-f712-4821-b8c0-d4facede87de" providerId="ADAL" clId="{83726A0A-1133-4335-8563-5A07E7640F02}" dt="2024-11-19T20:19:50.696" v="121" actId="20577"/>
        <pc:sldMkLst>
          <pc:docMk/>
          <pc:sldMk cId="1337161839" sldId="287"/>
        </pc:sldMkLst>
        <pc:spChg chg="mod">
          <ac:chgData name="Higdon, Stephanie" userId="bf7a1f66-f712-4821-b8c0-d4facede87de" providerId="ADAL" clId="{83726A0A-1133-4335-8563-5A07E7640F02}" dt="2024-11-19T20:19:50.696" v="121" actId="20577"/>
          <ac:spMkLst>
            <pc:docMk/>
            <pc:sldMk cId="1337161839" sldId="287"/>
            <ac:spMk id="2" creationId="{3FFFA9BE-158C-4A02-D5CC-062AFAC63042}"/>
          </ac:spMkLst>
        </pc:spChg>
      </pc:sldChg>
      <pc:sldChg chg="del">
        <pc:chgData name="Higdon, Stephanie" userId="bf7a1f66-f712-4821-b8c0-d4facede87de" providerId="ADAL" clId="{83726A0A-1133-4335-8563-5A07E7640F02}" dt="2024-11-19T20:20:14.521" v="122"/>
        <pc:sldMkLst>
          <pc:docMk/>
          <pc:sldMk cId="2879755047" sldId="289"/>
        </pc:sldMkLst>
      </pc:sldChg>
      <pc:sldChg chg="addSp delSp modSp del mod delAnim modAnim">
        <pc:chgData name="Higdon, Stephanie" userId="bf7a1f66-f712-4821-b8c0-d4facede87de" providerId="ADAL" clId="{83726A0A-1133-4335-8563-5A07E7640F02}" dt="2024-11-27T20:54:10.387" v="179" actId="1076"/>
        <pc:sldMkLst>
          <pc:docMk/>
          <pc:sldMk cId="161748579" sldId="290"/>
        </pc:sldMkLst>
        <pc:spChg chg="add del mod">
          <ac:chgData name="Higdon, Stephanie" userId="bf7a1f66-f712-4821-b8c0-d4facede87de" providerId="ADAL" clId="{83726A0A-1133-4335-8563-5A07E7640F02}" dt="2024-11-27T20:54:06.459" v="178"/>
          <ac:spMkLst>
            <pc:docMk/>
            <pc:sldMk cId="161748579" sldId="290"/>
            <ac:spMk id="7" creationId="{68FD5421-7E5A-5F8E-0580-D66BF7974C5B}"/>
          </ac:spMkLst>
        </pc:spChg>
        <pc:spChg chg="add del mod">
          <ac:chgData name="Higdon, Stephanie" userId="bf7a1f66-f712-4821-b8c0-d4facede87de" providerId="ADAL" clId="{83726A0A-1133-4335-8563-5A07E7640F02}" dt="2024-11-19T14:40:53.758" v="7"/>
          <ac:spMkLst>
            <pc:docMk/>
            <pc:sldMk cId="161748579" sldId="290"/>
            <ac:spMk id="7" creationId="{6E75BEE6-0B8E-429B-34E3-EA89F0AB621B}"/>
          </ac:spMkLst>
        </pc:spChg>
        <pc:picChg chg="add del mod">
          <ac:chgData name="Higdon, Stephanie" userId="bf7a1f66-f712-4821-b8c0-d4facede87de" providerId="ADAL" clId="{83726A0A-1133-4335-8563-5A07E7640F02}" dt="2024-11-27T20:53:38.958" v="177" actId="478"/>
          <ac:picMkLst>
            <pc:docMk/>
            <pc:sldMk cId="161748579" sldId="290"/>
            <ac:picMk id="3" creationId="{0577694E-D42E-AF12-0493-4720BDE47171}"/>
          </ac:picMkLst>
        </pc:picChg>
        <pc:picChg chg="del">
          <ac:chgData name="Higdon, Stephanie" userId="bf7a1f66-f712-4821-b8c0-d4facede87de" providerId="ADAL" clId="{83726A0A-1133-4335-8563-5A07E7640F02}" dt="2024-11-19T14:40:24.777" v="6" actId="478"/>
          <ac:picMkLst>
            <pc:docMk/>
            <pc:sldMk cId="161748579" sldId="290"/>
            <ac:picMk id="5" creationId="{FE2E334F-70E4-F6D0-79A5-2371024CDDA6}"/>
          </ac:picMkLst>
        </pc:picChg>
        <pc:picChg chg="add del mod">
          <ac:chgData name="Higdon, Stephanie" userId="bf7a1f66-f712-4821-b8c0-d4facede87de" providerId="ADAL" clId="{83726A0A-1133-4335-8563-5A07E7640F02}" dt="2024-11-27T20:53:35.424" v="176" actId="478"/>
          <ac:picMkLst>
            <pc:docMk/>
            <pc:sldMk cId="161748579" sldId="290"/>
            <ac:picMk id="8" creationId="{21B74DF7-8F91-27D0-BC36-0411D702D8E2}"/>
          </ac:picMkLst>
        </pc:picChg>
        <pc:picChg chg="add mod">
          <ac:chgData name="Higdon, Stephanie" userId="bf7a1f66-f712-4821-b8c0-d4facede87de" providerId="ADAL" clId="{83726A0A-1133-4335-8563-5A07E7640F02}" dt="2024-11-27T20:54:10.387" v="179" actId="1076"/>
          <ac:picMkLst>
            <pc:docMk/>
            <pc:sldMk cId="161748579" sldId="290"/>
            <ac:picMk id="9" creationId="{7B105F50-0A60-CEC1-EAEC-AE0098804C99}"/>
          </ac:picMkLst>
        </pc:picChg>
      </pc:sldChg>
      <pc:sldChg chg="del">
        <pc:chgData name="Higdon, Stephanie" userId="bf7a1f66-f712-4821-b8c0-d4facede87de" providerId="ADAL" clId="{83726A0A-1133-4335-8563-5A07E7640F02}" dt="2024-11-19T20:20:14.521" v="122"/>
        <pc:sldMkLst>
          <pc:docMk/>
          <pc:sldMk cId="3762902723" sldId="291"/>
        </pc:sldMkLst>
      </pc:sldChg>
    </pc:docChg>
  </pc:docChgLst>
  <pc:docChgLst>
    <pc:chgData name="Higdon, Stephanie" userId="bf7a1f66-f712-4821-b8c0-d4facede87de" providerId="ADAL" clId="{1D8811FC-6744-4434-8D27-3BD474CAF3C6}"/>
    <pc:docChg chg="undo custSel addSld delSld modSld sldOrd">
      <pc:chgData name="Higdon, Stephanie" userId="bf7a1f66-f712-4821-b8c0-d4facede87de" providerId="ADAL" clId="{1D8811FC-6744-4434-8D27-3BD474CAF3C6}" dt="2024-11-18T21:56:04.774" v="4519" actId="47"/>
      <pc:docMkLst>
        <pc:docMk/>
      </pc:docMkLst>
      <pc:sldChg chg="modSp mod">
        <pc:chgData name="Higdon, Stephanie" userId="bf7a1f66-f712-4821-b8c0-d4facede87de" providerId="ADAL" clId="{1D8811FC-6744-4434-8D27-3BD474CAF3C6}" dt="2024-11-17T18:47:08" v="28" actId="20577"/>
        <pc:sldMkLst>
          <pc:docMk/>
          <pc:sldMk cId="2536471455" sldId="256"/>
        </pc:sldMkLst>
        <pc:spChg chg="mod">
          <ac:chgData name="Higdon, Stephanie" userId="bf7a1f66-f712-4821-b8c0-d4facede87de" providerId="ADAL" clId="{1D8811FC-6744-4434-8D27-3BD474CAF3C6}" dt="2024-11-17T18:47:05.201" v="27" actId="27636"/>
          <ac:spMkLst>
            <pc:docMk/>
            <pc:sldMk cId="2536471455" sldId="256"/>
            <ac:spMk id="2" creationId="{FAC5732C-A10E-8B5C-2CF9-415E33DF9BF5}"/>
          </ac:spMkLst>
        </pc:spChg>
        <pc:spChg chg="mod">
          <ac:chgData name="Higdon, Stephanie" userId="bf7a1f66-f712-4821-b8c0-d4facede87de" providerId="ADAL" clId="{1D8811FC-6744-4434-8D27-3BD474CAF3C6}" dt="2024-11-17T18:47:08" v="28" actId="20577"/>
          <ac:spMkLst>
            <pc:docMk/>
            <pc:sldMk cId="2536471455" sldId="256"/>
            <ac:spMk id="3" creationId="{45DA9AE7-E481-267C-68E0-0191E910784C}"/>
          </ac:spMkLst>
        </pc:spChg>
      </pc:sldChg>
      <pc:sldChg chg="addSp delSp modSp mod ord">
        <pc:chgData name="Higdon, Stephanie" userId="bf7a1f66-f712-4821-b8c0-d4facede87de" providerId="ADAL" clId="{1D8811FC-6744-4434-8D27-3BD474CAF3C6}" dt="2024-11-18T21:47:52.431" v="3575" actId="27636"/>
        <pc:sldMkLst>
          <pc:docMk/>
          <pc:sldMk cId="3141536210" sldId="257"/>
        </pc:sldMkLst>
        <pc:spChg chg="mod">
          <ac:chgData name="Higdon, Stephanie" userId="bf7a1f66-f712-4821-b8c0-d4facede87de" providerId="ADAL" clId="{1D8811FC-6744-4434-8D27-3BD474CAF3C6}" dt="2024-11-17T18:53:25.770" v="190" actId="20577"/>
          <ac:spMkLst>
            <pc:docMk/>
            <pc:sldMk cId="3141536210" sldId="257"/>
            <ac:spMk id="2" creationId="{739F2158-EAD7-B138-F0F5-732948483480}"/>
          </ac:spMkLst>
        </pc:spChg>
        <pc:spChg chg="mod">
          <ac:chgData name="Higdon, Stephanie" userId="bf7a1f66-f712-4821-b8c0-d4facede87de" providerId="ADAL" clId="{1D8811FC-6744-4434-8D27-3BD474CAF3C6}" dt="2024-11-18T21:47:52.431" v="3575" actId="27636"/>
          <ac:spMkLst>
            <pc:docMk/>
            <pc:sldMk cId="3141536210" sldId="257"/>
            <ac:spMk id="3" creationId="{BFB00C1F-0827-3B43-6D25-4C3EEF69CD3D}"/>
          </ac:spMkLst>
        </pc:spChg>
        <pc:spChg chg="add del mod">
          <ac:chgData name="Higdon, Stephanie" userId="bf7a1f66-f712-4821-b8c0-d4facede87de" providerId="ADAL" clId="{1D8811FC-6744-4434-8D27-3BD474CAF3C6}" dt="2024-11-18T21:47:01.148" v="3506" actId="478"/>
          <ac:spMkLst>
            <pc:docMk/>
            <pc:sldMk cId="3141536210" sldId="257"/>
            <ac:spMk id="4" creationId="{E3F36A1F-57ED-12A0-28C8-A7B9B7EDF653}"/>
          </ac:spMkLst>
        </pc:spChg>
        <pc:spChg chg="add mod">
          <ac:chgData name="Higdon, Stephanie" userId="bf7a1f66-f712-4821-b8c0-d4facede87de" providerId="ADAL" clId="{1D8811FC-6744-4434-8D27-3BD474CAF3C6}" dt="2024-11-17T19:05:39.571" v="929" actId="1076"/>
          <ac:spMkLst>
            <pc:docMk/>
            <pc:sldMk cId="3141536210" sldId="257"/>
            <ac:spMk id="5" creationId="{8E44FEE0-E625-9E21-E275-B11543283834}"/>
          </ac:spMkLst>
        </pc:spChg>
      </pc:sldChg>
      <pc:sldChg chg="del">
        <pc:chgData name="Higdon, Stephanie" userId="bf7a1f66-f712-4821-b8c0-d4facede87de" providerId="ADAL" clId="{1D8811FC-6744-4434-8D27-3BD474CAF3C6}" dt="2024-11-17T18:53:01.541" v="153" actId="47"/>
        <pc:sldMkLst>
          <pc:docMk/>
          <pc:sldMk cId="3744759941" sldId="258"/>
        </pc:sldMkLst>
      </pc:sldChg>
      <pc:sldChg chg="addSp modSp mod ord">
        <pc:chgData name="Higdon, Stephanie" userId="bf7a1f66-f712-4821-b8c0-d4facede87de" providerId="ADAL" clId="{1D8811FC-6744-4434-8D27-3BD474CAF3C6}" dt="2024-11-17T19:06:06.957" v="961" actId="1076"/>
        <pc:sldMkLst>
          <pc:docMk/>
          <pc:sldMk cId="3341140310" sldId="259"/>
        </pc:sldMkLst>
        <pc:spChg chg="mod">
          <ac:chgData name="Higdon, Stephanie" userId="bf7a1f66-f712-4821-b8c0-d4facede87de" providerId="ADAL" clId="{1D8811FC-6744-4434-8D27-3BD474CAF3C6}" dt="2024-11-17T18:57:59.202" v="400" actId="20577"/>
          <ac:spMkLst>
            <pc:docMk/>
            <pc:sldMk cId="3341140310" sldId="259"/>
            <ac:spMk id="2" creationId="{B7DA9354-F0F2-9AF2-A8AA-B559273A7D7E}"/>
          </ac:spMkLst>
        </pc:spChg>
        <pc:spChg chg="mod">
          <ac:chgData name="Higdon, Stephanie" userId="bf7a1f66-f712-4821-b8c0-d4facede87de" providerId="ADAL" clId="{1D8811FC-6744-4434-8D27-3BD474CAF3C6}" dt="2024-11-17T19:01:07.929" v="813" actId="12"/>
          <ac:spMkLst>
            <pc:docMk/>
            <pc:sldMk cId="3341140310" sldId="259"/>
            <ac:spMk id="3" creationId="{042A418B-397B-90BE-3F5B-F9A806E00C5A}"/>
          </ac:spMkLst>
        </pc:spChg>
        <pc:spChg chg="add mod">
          <ac:chgData name="Higdon, Stephanie" userId="bf7a1f66-f712-4821-b8c0-d4facede87de" providerId="ADAL" clId="{1D8811FC-6744-4434-8D27-3BD474CAF3C6}" dt="2024-11-17T19:06:06.957" v="961" actId="1076"/>
          <ac:spMkLst>
            <pc:docMk/>
            <pc:sldMk cId="3341140310" sldId="259"/>
            <ac:spMk id="4" creationId="{F94A3BDD-05AA-4F94-8A64-0E6BFE05CE66}"/>
          </ac:spMkLst>
        </pc:spChg>
      </pc:sldChg>
      <pc:sldChg chg="del">
        <pc:chgData name="Higdon, Stephanie" userId="bf7a1f66-f712-4821-b8c0-d4facede87de" providerId="ADAL" clId="{1D8811FC-6744-4434-8D27-3BD474CAF3C6}" dt="2024-11-18T21:49:01.523" v="3639" actId="47"/>
        <pc:sldMkLst>
          <pc:docMk/>
          <pc:sldMk cId="354505592" sldId="260"/>
        </pc:sldMkLst>
      </pc:sldChg>
      <pc:sldChg chg="del">
        <pc:chgData name="Higdon, Stephanie" userId="bf7a1f66-f712-4821-b8c0-d4facede87de" providerId="ADAL" clId="{1D8811FC-6744-4434-8D27-3BD474CAF3C6}" dt="2024-11-18T21:49:02.375" v="3640" actId="47"/>
        <pc:sldMkLst>
          <pc:docMk/>
          <pc:sldMk cId="240814018" sldId="261"/>
        </pc:sldMkLst>
      </pc:sldChg>
      <pc:sldChg chg="del">
        <pc:chgData name="Higdon, Stephanie" userId="bf7a1f66-f712-4821-b8c0-d4facede87de" providerId="ADAL" clId="{1D8811FC-6744-4434-8D27-3BD474CAF3C6}" dt="2024-11-18T21:49:03.063" v="3641" actId="47"/>
        <pc:sldMkLst>
          <pc:docMk/>
          <pc:sldMk cId="3724901928" sldId="262"/>
        </pc:sldMkLst>
      </pc:sldChg>
      <pc:sldChg chg="del">
        <pc:chgData name="Higdon, Stephanie" userId="bf7a1f66-f712-4821-b8c0-d4facede87de" providerId="ADAL" clId="{1D8811FC-6744-4434-8D27-3BD474CAF3C6}" dt="2024-11-18T21:49:04.003" v="3642" actId="47"/>
        <pc:sldMkLst>
          <pc:docMk/>
          <pc:sldMk cId="1418090310" sldId="264"/>
        </pc:sldMkLst>
      </pc:sldChg>
      <pc:sldChg chg="del">
        <pc:chgData name="Higdon, Stephanie" userId="bf7a1f66-f712-4821-b8c0-d4facede87de" providerId="ADAL" clId="{1D8811FC-6744-4434-8D27-3BD474CAF3C6}" dt="2024-11-18T21:49:05.277" v="3643" actId="47"/>
        <pc:sldMkLst>
          <pc:docMk/>
          <pc:sldMk cId="2800013202" sldId="266"/>
        </pc:sldMkLst>
      </pc:sldChg>
      <pc:sldChg chg="addSp modSp mod ord">
        <pc:chgData name="Higdon, Stephanie" userId="bf7a1f66-f712-4821-b8c0-d4facede87de" providerId="ADAL" clId="{1D8811FC-6744-4434-8D27-3BD474CAF3C6}" dt="2024-11-17T19:05:49.835" v="940" actId="20577"/>
        <pc:sldMkLst>
          <pc:docMk/>
          <pc:sldMk cId="909028417" sldId="267"/>
        </pc:sldMkLst>
        <pc:spChg chg="mod">
          <ac:chgData name="Higdon, Stephanie" userId="bf7a1f66-f712-4821-b8c0-d4facede87de" providerId="ADAL" clId="{1D8811FC-6744-4434-8D27-3BD474CAF3C6}" dt="2024-11-17T18:56:33.186" v="381" actId="20577"/>
          <ac:spMkLst>
            <pc:docMk/>
            <pc:sldMk cId="909028417" sldId="267"/>
            <ac:spMk id="2" creationId="{F3B1D973-2D7D-0EA6-FB9B-8728A0DD6C80}"/>
          </ac:spMkLst>
        </pc:spChg>
        <pc:spChg chg="add mod">
          <ac:chgData name="Higdon, Stephanie" userId="bf7a1f66-f712-4821-b8c0-d4facede87de" providerId="ADAL" clId="{1D8811FC-6744-4434-8D27-3BD474CAF3C6}" dt="2024-11-17T19:05:49.835" v="940" actId="20577"/>
          <ac:spMkLst>
            <pc:docMk/>
            <pc:sldMk cId="909028417" sldId="267"/>
            <ac:spMk id="3" creationId="{7B843AC9-3380-5D72-AB29-92EE3AD66F6F}"/>
          </ac:spMkLst>
        </pc:spChg>
      </pc:sldChg>
      <pc:sldChg chg="modSp new mod ord">
        <pc:chgData name="Higdon, Stephanie" userId="bf7a1f66-f712-4821-b8c0-d4facede87de" providerId="ADAL" clId="{1D8811FC-6744-4434-8D27-3BD474CAF3C6}" dt="2024-11-17T19:02:24.630" v="831" actId="20577"/>
        <pc:sldMkLst>
          <pc:docMk/>
          <pc:sldMk cId="425228934" sldId="268"/>
        </pc:sldMkLst>
        <pc:spChg chg="mod">
          <ac:chgData name="Higdon, Stephanie" userId="bf7a1f66-f712-4821-b8c0-d4facede87de" providerId="ADAL" clId="{1D8811FC-6744-4434-8D27-3BD474CAF3C6}" dt="2024-11-17T19:02:24.630" v="831" actId="20577"/>
          <ac:spMkLst>
            <pc:docMk/>
            <pc:sldMk cId="425228934" sldId="268"/>
            <ac:spMk id="2" creationId="{3FFFA9BE-158C-4A02-D5CC-062AFAC63042}"/>
          </ac:spMkLst>
        </pc:spChg>
      </pc:sldChg>
      <pc:sldChg chg="addSp delSp modSp new del mod modClrScheme chgLayout">
        <pc:chgData name="Higdon, Stephanie" userId="bf7a1f66-f712-4821-b8c0-d4facede87de" providerId="ADAL" clId="{1D8811FC-6744-4434-8D27-3BD474CAF3C6}" dt="2024-11-17T19:01:55.408" v="814" actId="47"/>
        <pc:sldMkLst>
          <pc:docMk/>
          <pc:sldMk cId="2976518225" sldId="268"/>
        </pc:sldMkLst>
        <pc:spChg chg="del">
          <ac:chgData name="Higdon, Stephanie" userId="bf7a1f66-f712-4821-b8c0-d4facede87de" providerId="ADAL" clId="{1D8811FC-6744-4434-8D27-3BD474CAF3C6}" dt="2024-11-17T18:57:00.107" v="383" actId="700"/>
          <ac:spMkLst>
            <pc:docMk/>
            <pc:sldMk cId="2976518225" sldId="268"/>
            <ac:spMk id="2" creationId="{66251220-3A62-1C38-81D5-B2C60AAEB28F}"/>
          </ac:spMkLst>
        </pc:spChg>
        <pc:spChg chg="del">
          <ac:chgData name="Higdon, Stephanie" userId="bf7a1f66-f712-4821-b8c0-d4facede87de" providerId="ADAL" clId="{1D8811FC-6744-4434-8D27-3BD474CAF3C6}" dt="2024-11-17T18:57:00.107" v="383" actId="700"/>
          <ac:spMkLst>
            <pc:docMk/>
            <pc:sldMk cId="2976518225" sldId="268"/>
            <ac:spMk id="3" creationId="{3B4F3416-7CF8-347A-A8A1-EB8158A9D4A2}"/>
          </ac:spMkLst>
        </pc:spChg>
        <pc:picChg chg="add mod">
          <ac:chgData name="Higdon, Stephanie" userId="bf7a1f66-f712-4821-b8c0-d4facede87de" providerId="ADAL" clId="{1D8811FC-6744-4434-8D27-3BD474CAF3C6}" dt="2024-11-17T18:57:10.715" v="385" actId="1076"/>
          <ac:picMkLst>
            <pc:docMk/>
            <pc:sldMk cId="2976518225" sldId="268"/>
            <ac:picMk id="4" creationId="{4C1824CA-D159-0C7D-2E71-45C057869D17}"/>
          </ac:picMkLst>
        </pc:picChg>
      </pc:sldChg>
      <pc:sldChg chg="addSp modSp add mod">
        <pc:chgData name="Higdon, Stephanie" userId="bf7a1f66-f712-4821-b8c0-d4facede87de" providerId="ADAL" clId="{1D8811FC-6744-4434-8D27-3BD474CAF3C6}" dt="2024-11-17T19:06:17.377" v="970" actId="20577"/>
        <pc:sldMkLst>
          <pc:docMk/>
          <pc:sldMk cId="365383209" sldId="269"/>
        </pc:sldMkLst>
        <pc:spChg chg="mod">
          <ac:chgData name="Higdon, Stephanie" userId="bf7a1f66-f712-4821-b8c0-d4facede87de" providerId="ADAL" clId="{1D8811FC-6744-4434-8D27-3BD474CAF3C6}" dt="2024-11-17T19:02:47.478" v="855" actId="20577"/>
          <ac:spMkLst>
            <pc:docMk/>
            <pc:sldMk cId="365383209" sldId="269"/>
            <ac:spMk id="2" creationId="{B7DA9354-F0F2-9AF2-A8AA-B559273A7D7E}"/>
          </ac:spMkLst>
        </pc:spChg>
        <pc:spChg chg="mod">
          <ac:chgData name="Higdon, Stephanie" userId="bf7a1f66-f712-4821-b8c0-d4facede87de" providerId="ADAL" clId="{1D8811FC-6744-4434-8D27-3BD474CAF3C6}" dt="2024-11-17T19:04:55.890" v="920" actId="20577"/>
          <ac:spMkLst>
            <pc:docMk/>
            <pc:sldMk cId="365383209" sldId="269"/>
            <ac:spMk id="3" creationId="{042A418B-397B-90BE-3F5B-F9A806E00C5A}"/>
          </ac:spMkLst>
        </pc:spChg>
        <pc:spChg chg="add mod">
          <ac:chgData name="Higdon, Stephanie" userId="bf7a1f66-f712-4821-b8c0-d4facede87de" providerId="ADAL" clId="{1D8811FC-6744-4434-8D27-3BD474CAF3C6}" dt="2024-11-17T19:06:17.377" v="970" actId="20577"/>
          <ac:spMkLst>
            <pc:docMk/>
            <pc:sldMk cId="365383209" sldId="269"/>
            <ac:spMk id="4" creationId="{91C2D2B5-1C8B-E942-345D-92C1383E2329}"/>
          </ac:spMkLst>
        </pc:spChg>
      </pc:sldChg>
      <pc:sldChg chg="modSp add mod ord">
        <pc:chgData name="Higdon, Stephanie" userId="bf7a1f66-f712-4821-b8c0-d4facede87de" providerId="ADAL" clId="{1D8811FC-6744-4434-8D27-3BD474CAF3C6}" dt="2024-11-17T20:42:06.399" v="1707"/>
        <pc:sldMkLst>
          <pc:docMk/>
          <pc:sldMk cId="3754788488" sldId="270"/>
        </pc:sldMkLst>
        <pc:spChg chg="mod">
          <ac:chgData name="Higdon, Stephanie" userId="bf7a1f66-f712-4821-b8c0-d4facede87de" providerId="ADAL" clId="{1D8811FC-6744-4434-8D27-3BD474CAF3C6}" dt="2024-11-17T19:05:16.633" v="923" actId="20577"/>
          <ac:spMkLst>
            <pc:docMk/>
            <pc:sldMk cId="3754788488" sldId="270"/>
            <ac:spMk id="2" creationId="{3FFFA9BE-158C-4A02-D5CC-062AFAC63042}"/>
          </ac:spMkLst>
        </pc:spChg>
      </pc:sldChg>
      <pc:sldChg chg="addSp delSp modSp add mod">
        <pc:chgData name="Higdon, Stephanie" userId="bf7a1f66-f712-4821-b8c0-d4facede87de" providerId="ADAL" clId="{1D8811FC-6744-4434-8D27-3BD474CAF3C6}" dt="2024-11-17T21:02:50.061" v="2218" actId="20577"/>
        <pc:sldMkLst>
          <pc:docMk/>
          <pc:sldMk cId="4250056785" sldId="271"/>
        </pc:sldMkLst>
        <pc:spChg chg="mod">
          <ac:chgData name="Higdon, Stephanie" userId="bf7a1f66-f712-4821-b8c0-d4facede87de" providerId="ADAL" clId="{1D8811FC-6744-4434-8D27-3BD474CAF3C6}" dt="2024-11-17T20:51:00.860" v="1835" actId="20577"/>
          <ac:spMkLst>
            <pc:docMk/>
            <pc:sldMk cId="4250056785" sldId="271"/>
            <ac:spMk id="2" creationId="{739F2158-EAD7-B138-F0F5-732948483480}"/>
          </ac:spMkLst>
        </pc:spChg>
        <pc:spChg chg="del">
          <ac:chgData name="Higdon, Stephanie" userId="bf7a1f66-f712-4821-b8c0-d4facede87de" providerId="ADAL" clId="{1D8811FC-6744-4434-8D27-3BD474CAF3C6}" dt="2024-11-17T20:51:04.267" v="1836" actId="478"/>
          <ac:spMkLst>
            <pc:docMk/>
            <pc:sldMk cId="4250056785" sldId="271"/>
            <ac:spMk id="3" creationId="{BFB00C1F-0827-3B43-6D25-4C3EEF69CD3D}"/>
          </ac:spMkLst>
        </pc:spChg>
        <pc:spChg chg="del mod">
          <ac:chgData name="Higdon, Stephanie" userId="bf7a1f66-f712-4821-b8c0-d4facede87de" providerId="ADAL" clId="{1D8811FC-6744-4434-8D27-3BD474CAF3C6}" dt="2024-11-17T20:51:22.817" v="1871" actId="478"/>
          <ac:spMkLst>
            <pc:docMk/>
            <pc:sldMk cId="4250056785" sldId="271"/>
            <ac:spMk id="4" creationId="{E3F36A1F-57ED-12A0-28C8-A7B9B7EDF653}"/>
          </ac:spMkLst>
        </pc:spChg>
        <pc:spChg chg="add mod">
          <ac:chgData name="Higdon, Stephanie" userId="bf7a1f66-f712-4821-b8c0-d4facede87de" providerId="ADAL" clId="{1D8811FC-6744-4434-8D27-3BD474CAF3C6}" dt="2024-11-17T20:51:56.913" v="1882" actId="20577"/>
          <ac:spMkLst>
            <pc:docMk/>
            <pc:sldMk cId="4250056785" sldId="271"/>
            <ac:spMk id="6" creationId="{BB2E1F59-4028-A5E0-8260-246C4D33696F}"/>
          </ac:spMkLst>
        </pc:spChg>
        <pc:spChg chg="add mod">
          <ac:chgData name="Higdon, Stephanie" userId="bf7a1f66-f712-4821-b8c0-d4facede87de" providerId="ADAL" clId="{1D8811FC-6744-4434-8D27-3BD474CAF3C6}" dt="2024-11-17T21:02:50.061" v="2218" actId="20577"/>
          <ac:spMkLst>
            <pc:docMk/>
            <pc:sldMk cId="4250056785" sldId="271"/>
            <ac:spMk id="8" creationId="{A1BBD42E-E970-13AB-4FF6-9687D2869367}"/>
          </ac:spMkLst>
        </pc:spChg>
        <pc:graphicFrameChg chg="add mod">
          <ac:chgData name="Higdon, Stephanie" userId="bf7a1f66-f712-4821-b8c0-d4facede87de" providerId="ADAL" clId="{1D8811FC-6744-4434-8D27-3BD474CAF3C6}" dt="2024-11-17T20:51:53.982" v="1880" actId="1076"/>
          <ac:graphicFrameMkLst>
            <pc:docMk/>
            <pc:sldMk cId="4250056785" sldId="271"/>
            <ac:graphicFrameMk id="7" creationId="{98EC186A-ECC0-D054-EBB1-FDD0DF5F113D}"/>
          </ac:graphicFrameMkLst>
        </pc:graphicFrameChg>
      </pc:sldChg>
      <pc:sldChg chg="add del">
        <pc:chgData name="Higdon, Stephanie" userId="bf7a1f66-f712-4821-b8c0-d4facede87de" providerId="ADAL" clId="{1D8811FC-6744-4434-8D27-3BD474CAF3C6}" dt="2024-11-18T21:56:04.774" v="4519" actId="47"/>
        <pc:sldMkLst>
          <pc:docMk/>
          <pc:sldMk cId="1130955061" sldId="272"/>
        </pc:sldMkLst>
      </pc:sldChg>
      <pc:sldChg chg="add del">
        <pc:chgData name="Higdon, Stephanie" userId="bf7a1f66-f712-4821-b8c0-d4facede87de" providerId="ADAL" clId="{1D8811FC-6744-4434-8D27-3BD474CAF3C6}" dt="2024-11-18T21:56:04.162" v="4518" actId="47"/>
        <pc:sldMkLst>
          <pc:docMk/>
          <pc:sldMk cId="3708589742" sldId="273"/>
        </pc:sldMkLst>
      </pc:sldChg>
      <pc:sldChg chg="add del">
        <pc:chgData name="Higdon, Stephanie" userId="bf7a1f66-f712-4821-b8c0-d4facede87de" providerId="ADAL" clId="{1D8811FC-6744-4434-8D27-3BD474CAF3C6}" dt="2024-11-18T21:56:03.737" v="4517" actId="47"/>
        <pc:sldMkLst>
          <pc:docMk/>
          <pc:sldMk cId="1288784799" sldId="274"/>
        </pc:sldMkLst>
      </pc:sldChg>
      <pc:sldChg chg="delSp modSp add mod">
        <pc:chgData name="Higdon, Stephanie" userId="bf7a1f66-f712-4821-b8c0-d4facede87de" providerId="ADAL" clId="{1D8811FC-6744-4434-8D27-3BD474CAF3C6}" dt="2024-11-18T21:48:43.408" v="3638" actId="20577"/>
        <pc:sldMkLst>
          <pc:docMk/>
          <pc:sldMk cId="3861261315" sldId="275"/>
        </pc:sldMkLst>
        <pc:spChg chg="mod">
          <ac:chgData name="Higdon, Stephanie" userId="bf7a1f66-f712-4821-b8c0-d4facede87de" providerId="ADAL" clId="{1D8811FC-6744-4434-8D27-3BD474CAF3C6}" dt="2024-11-18T21:47:34.635" v="3571" actId="20577"/>
          <ac:spMkLst>
            <pc:docMk/>
            <pc:sldMk cId="3861261315" sldId="275"/>
            <ac:spMk id="2" creationId="{739F2158-EAD7-B138-F0F5-732948483480}"/>
          </ac:spMkLst>
        </pc:spChg>
        <pc:spChg chg="mod">
          <ac:chgData name="Higdon, Stephanie" userId="bf7a1f66-f712-4821-b8c0-d4facede87de" providerId="ADAL" clId="{1D8811FC-6744-4434-8D27-3BD474CAF3C6}" dt="2024-11-18T21:48:43.408" v="3638" actId="20577"/>
          <ac:spMkLst>
            <pc:docMk/>
            <pc:sldMk cId="3861261315" sldId="275"/>
            <ac:spMk id="3" creationId="{BFB00C1F-0827-3B43-6D25-4C3EEF69CD3D}"/>
          </ac:spMkLst>
        </pc:spChg>
        <pc:spChg chg="del mod">
          <ac:chgData name="Higdon, Stephanie" userId="bf7a1f66-f712-4821-b8c0-d4facede87de" providerId="ADAL" clId="{1D8811FC-6744-4434-8D27-3BD474CAF3C6}" dt="2024-11-18T21:48:22.775" v="3629" actId="478"/>
          <ac:spMkLst>
            <pc:docMk/>
            <pc:sldMk cId="3861261315" sldId="275"/>
            <ac:spMk id="4" creationId="{E3F36A1F-57ED-12A0-28C8-A7B9B7EDF653}"/>
          </ac:spMkLst>
        </pc:spChg>
        <pc:spChg chg="mod">
          <ac:chgData name="Higdon, Stephanie" userId="bf7a1f66-f712-4821-b8c0-d4facede87de" providerId="ADAL" clId="{1D8811FC-6744-4434-8D27-3BD474CAF3C6}" dt="2024-11-17T19:08:56.478" v="987" actId="20577"/>
          <ac:spMkLst>
            <pc:docMk/>
            <pc:sldMk cId="3861261315" sldId="275"/>
            <ac:spMk id="5" creationId="{8E44FEE0-E625-9E21-E275-B11543283834}"/>
          </ac:spMkLst>
        </pc:spChg>
      </pc:sldChg>
      <pc:sldChg chg="addSp delSp modSp add mod">
        <pc:chgData name="Higdon, Stephanie" userId="bf7a1f66-f712-4821-b8c0-d4facede87de" providerId="ADAL" clId="{1D8811FC-6744-4434-8D27-3BD474CAF3C6}" dt="2024-11-17T19:10:20.394" v="1001" actId="1076"/>
        <pc:sldMkLst>
          <pc:docMk/>
          <pc:sldMk cId="3995838550" sldId="276"/>
        </pc:sldMkLst>
        <pc:spChg chg="mod">
          <ac:chgData name="Higdon, Stephanie" userId="bf7a1f66-f712-4821-b8c0-d4facede87de" providerId="ADAL" clId="{1D8811FC-6744-4434-8D27-3BD474CAF3C6}" dt="2024-11-17T19:09:51.228" v="995" actId="20577"/>
          <ac:spMkLst>
            <pc:docMk/>
            <pc:sldMk cId="3995838550" sldId="276"/>
            <ac:spMk id="3" creationId="{7B843AC9-3380-5D72-AB29-92EE3AD66F6F}"/>
          </ac:spMkLst>
        </pc:spChg>
        <pc:spChg chg="add del mod">
          <ac:chgData name="Higdon, Stephanie" userId="bf7a1f66-f712-4821-b8c0-d4facede87de" providerId="ADAL" clId="{1D8811FC-6744-4434-8D27-3BD474CAF3C6}" dt="2024-11-17T19:10:02.043" v="997" actId="478"/>
          <ac:spMkLst>
            <pc:docMk/>
            <pc:sldMk cId="3995838550" sldId="276"/>
            <ac:spMk id="7" creationId="{70D2C1C9-D7C2-8B3F-6C90-B73AA2671C58}"/>
          </ac:spMkLst>
        </pc:spChg>
        <pc:picChg chg="add mod">
          <ac:chgData name="Higdon, Stephanie" userId="bf7a1f66-f712-4821-b8c0-d4facede87de" providerId="ADAL" clId="{1D8811FC-6744-4434-8D27-3BD474CAF3C6}" dt="2024-11-17T19:10:20.394" v="1001" actId="1076"/>
          <ac:picMkLst>
            <pc:docMk/>
            <pc:sldMk cId="3995838550" sldId="276"/>
            <ac:picMk id="4" creationId="{17049300-EF26-0BF2-7FB7-C6E4EB2CDD61}"/>
          </ac:picMkLst>
        </pc:picChg>
        <pc:picChg chg="del">
          <ac:chgData name="Higdon, Stephanie" userId="bf7a1f66-f712-4821-b8c0-d4facede87de" providerId="ADAL" clId="{1D8811FC-6744-4434-8D27-3BD474CAF3C6}" dt="2024-11-17T19:09:46.935" v="989" actId="478"/>
          <ac:picMkLst>
            <pc:docMk/>
            <pc:sldMk cId="3995838550" sldId="276"/>
            <ac:picMk id="5" creationId="{658948E2-7CA9-77BE-76B1-0649C753B5BB}"/>
          </ac:picMkLst>
        </pc:picChg>
      </pc:sldChg>
      <pc:sldChg chg="modSp add mod">
        <pc:chgData name="Higdon, Stephanie" userId="bf7a1f66-f712-4821-b8c0-d4facede87de" providerId="ADAL" clId="{1D8811FC-6744-4434-8D27-3BD474CAF3C6}" dt="2024-11-17T20:31:21.996" v="1469" actId="1076"/>
        <pc:sldMkLst>
          <pc:docMk/>
          <pc:sldMk cId="2931354736" sldId="277"/>
        </pc:sldMkLst>
        <pc:spChg chg="mod">
          <ac:chgData name="Higdon, Stephanie" userId="bf7a1f66-f712-4821-b8c0-d4facede87de" providerId="ADAL" clId="{1D8811FC-6744-4434-8D27-3BD474CAF3C6}" dt="2024-11-17T20:12:36.320" v="1269" actId="20577"/>
          <ac:spMkLst>
            <pc:docMk/>
            <pc:sldMk cId="2931354736" sldId="277"/>
            <ac:spMk id="2" creationId="{B7DA9354-F0F2-9AF2-A8AA-B559273A7D7E}"/>
          </ac:spMkLst>
        </pc:spChg>
        <pc:spChg chg="mod">
          <ac:chgData name="Higdon, Stephanie" userId="bf7a1f66-f712-4821-b8c0-d4facede87de" providerId="ADAL" clId="{1D8811FC-6744-4434-8D27-3BD474CAF3C6}" dt="2024-11-17T20:12:49.634" v="1303" actId="20577"/>
          <ac:spMkLst>
            <pc:docMk/>
            <pc:sldMk cId="2931354736" sldId="277"/>
            <ac:spMk id="3" creationId="{042A418B-397B-90BE-3F5B-F9A806E00C5A}"/>
          </ac:spMkLst>
        </pc:spChg>
        <pc:spChg chg="mod">
          <ac:chgData name="Higdon, Stephanie" userId="bf7a1f66-f712-4821-b8c0-d4facede87de" providerId="ADAL" clId="{1D8811FC-6744-4434-8D27-3BD474CAF3C6}" dt="2024-11-17T20:31:21.996" v="1469" actId="1076"/>
          <ac:spMkLst>
            <pc:docMk/>
            <pc:sldMk cId="2931354736" sldId="277"/>
            <ac:spMk id="4" creationId="{F94A3BDD-05AA-4F94-8A64-0E6BFE05CE66}"/>
          </ac:spMkLst>
        </pc:spChg>
      </pc:sldChg>
      <pc:sldChg chg="addSp delSp modSp add mod">
        <pc:chgData name="Higdon, Stephanie" userId="bf7a1f66-f712-4821-b8c0-d4facede87de" providerId="ADAL" clId="{1D8811FC-6744-4434-8D27-3BD474CAF3C6}" dt="2024-11-17T20:41:52.707" v="1705" actId="14734"/>
        <pc:sldMkLst>
          <pc:docMk/>
          <pc:sldMk cId="2919807075" sldId="278"/>
        </pc:sldMkLst>
        <pc:spChg chg="mod">
          <ac:chgData name="Higdon, Stephanie" userId="bf7a1f66-f712-4821-b8c0-d4facede87de" providerId="ADAL" clId="{1D8811FC-6744-4434-8D27-3BD474CAF3C6}" dt="2024-11-17T20:36:01.466" v="1614" actId="20577"/>
          <ac:spMkLst>
            <pc:docMk/>
            <pc:sldMk cId="2919807075" sldId="278"/>
            <ac:spMk id="2" creationId="{B7DA9354-F0F2-9AF2-A8AA-B559273A7D7E}"/>
          </ac:spMkLst>
        </pc:spChg>
        <pc:spChg chg="del mod">
          <ac:chgData name="Higdon, Stephanie" userId="bf7a1f66-f712-4821-b8c0-d4facede87de" providerId="ADAL" clId="{1D8811FC-6744-4434-8D27-3BD474CAF3C6}" dt="2024-11-17T20:36:10.160" v="1617" actId="3680"/>
          <ac:spMkLst>
            <pc:docMk/>
            <pc:sldMk cId="2919807075" sldId="278"/>
            <ac:spMk id="3" creationId="{042A418B-397B-90BE-3F5B-F9A806E00C5A}"/>
          </ac:spMkLst>
        </pc:spChg>
        <pc:spChg chg="mod">
          <ac:chgData name="Higdon, Stephanie" userId="bf7a1f66-f712-4821-b8c0-d4facede87de" providerId="ADAL" clId="{1D8811FC-6744-4434-8D27-3BD474CAF3C6}" dt="2024-11-17T20:36:48.369" v="1663" actId="20577"/>
          <ac:spMkLst>
            <pc:docMk/>
            <pc:sldMk cId="2919807075" sldId="278"/>
            <ac:spMk id="4" creationId="{91C2D2B5-1C8B-E942-345D-92C1383E2329}"/>
          </ac:spMkLst>
        </pc:spChg>
        <pc:graphicFrameChg chg="add mod ord modGraphic">
          <ac:chgData name="Higdon, Stephanie" userId="bf7a1f66-f712-4821-b8c0-d4facede87de" providerId="ADAL" clId="{1D8811FC-6744-4434-8D27-3BD474CAF3C6}" dt="2024-11-17T20:41:52.707" v="1705" actId="14734"/>
          <ac:graphicFrameMkLst>
            <pc:docMk/>
            <pc:sldMk cId="2919807075" sldId="278"/>
            <ac:graphicFrameMk id="5" creationId="{098E08DF-E66B-0E70-F78F-CA9D4EC0EDE2}"/>
          </ac:graphicFrameMkLst>
        </pc:graphicFrameChg>
        <pc:graphicFrameChg chg="add del mod modGraphic">
          <ac:chgData name="Higdon, Stephanie" userId="bf7a1f66-f712-4821-b8c0-d4facede87de" providerId="ADAL" clId="{1D8811FC-6744-4434-8D27-3BD474CAF3C6}" dt="2024-11-17T20:41:39.535" v="1702" actId="478"/>
          <ac:graphicFrameMkLst>
            <pc:docMk/>
            <pc:sldMk cId="2919807075" sldId="278"/>
            <ac:graphicFrameMk id="6" creationId="{04AB81BB-F4DB-6FC1-D83F-ED79279199C0}"/>
          </ac:graphicFrameMkLst>
        </pc:graphicFrameChg>
      </pc:sldChg>
      <pc:sldChg chg="addSp delSp modSp add mod ord delAnim modAnim">
        <pc:chgData name="Higdon, Stephanie" userId="bf7a1f66-f712-4821-b8c0-d4facede87de" providerId="ADAL" clId="{1D8811FC-6744-4434-8D27-3BD474CAF3C6}" dt="2024-11-17T19:42:17.814" v="1144" actId="1076"/>
        <pc:sldMkLst>
          <pc:docMk/>
          <pc:sldMk cId="1393509270" sldId="279"/>
        </pc:sldMkLst>
        <pc:spChg chg="mod">
          <ac:chgData name="Higdon, Stephanie" userId="bf7a1f66-f712-4821-b8c0-d4facede87de" providerId="ADAL" clId="{1D8811FC-6744-4434-8D27-3BD474CAF3C6}" dt="2024-11-17T19:33:53.580" v="1129" actId="20577"/>
          <ac:spMkLst>
            <pc:docMk/>
            <pc:sldMk cId="1393509270" sldId="279"/>
            <ac:spMk id="2" creationId="{739F2158-EAD7-B138-F0F5-732948483480}"/>
          </ac:spMkLst>
        </pc:spChg>
        <pc:spChg chg="del">
          <ac:chgData name="Higdon, Stephanie" userId="bf7a1f66-f712-4821-b8c0-d4facede87de" providerId="ADAL" clId="{1D8811FC-6744-4434-8D27-3BD474CAF3C6}" dt="2024-11-17T19:33:57.279" v="1130" actId="478"/>
          <ac:spMkLst>
            <pc:docMk/>
            <pc:sldMk cId="1393509270" sldId="279"/>
            <ac:spMk id="3" creationId="{BFB00C1F-0827-3B43-6D25-4C3EEF69CD3D}"/>
          </ac:spMkLst>
        </pc:spChg>
        <pc:spChg chg="del mod">
          <ac:chgData name="Higdon, Stephanie" userId="bf7a1f66-f712-4821-b8c0-d4facede87de" providerId="ADAL" clId="{1D8811FC-6744-4434-8D27-3BD474CAF3C6}" dt="2024-11-17T19:37:32.505" v="1133" actId="478"/>
          <ac:spMkLst>
            <pc:docMk/>
            <pc:sldMk cId="1393509270" sldId="279"/>
            <ac:spMk id="4" creationId="{E3F36A1F-57ED-12A0-28C8-A7B9B7EDF653}"/>
          </ac:spMkLst>
        </pc:spChg>
        <pc:spChg chg="mod">
          <ac:chgData name="Higdon, Stephanie" userId="bf7a1f66-f712-4821-b8c0-d4facede87de" providerId="ADAL" clId="{1D8811FC-6744-4434-8D27-3BD474CAF3C6}" dt="2024-11-17T19:10:36.540" v="1011" actId="20577"/>
          <ac:spMkLst>
            <pc:docMk/>
            <pc:sldMk cId="1393509270" sldId="279"/>
            <ac:spMk id="5" creationId="{8E44FEE0-E625-9E21-E275-B11543283834}"/>
          </ac:spMkLst>
        </pc:spChg>
        <pc:spChg chg="add del mod">
          <ac:chgData name="Higdon, Stephanie" userId="bf7a1f66-f712-4821-b8c0-d4facede87de" providerId="ADAL" clId="{1D8811FC-6744-4434-8D27-3BD474CAF3C6}" dt="2024-11-17T19:37:46.215" v="1135"/>
          <ac:spMkLst>
            <pc:docMk/>
            <pc:sldMk cId="1393509270" sldId="279"/>
            <ac:spMk id="7" creationId="{291A95CA-DFED-9811-5C60-1AE2F5A2AAA2}"/>
          </ac:spMkLst>
        </pc:spChg>
        <pc:spChg chg="add del mod">
          <ac:chgData name="Higdon, Stephanie" userId="bf7a1f66-f712-4821-b8c0-d4facede87de" providerId="ADAL" clId="{1D8811FC-6744-4434-8D27-3BD474CAF3C6}" dt="2024-11-17T19:42:03.816" v="1140"/>
          <ac:spMkLst>
            <pc:docMk/>
            <pc:sldMk cId="1393509270" sldId="279"/>
            <ac:spMk id="10" creationId="{DC38E687-E00A-959B-4062-04D02895BF88}"/>
          </ac:spMkLst>
        </pc:spChg>
        <pc:picChg chg="add del mod">
          <ac:chgData name="Higdon, Stephanie" userId="bf7a1f66-f712-4821-b8c0-d4facede87de" providerId="ADAL" clId="{1D8811FC-6744-4434-8D27-3BD474CAF3C6}" dt="2024-11-17T19:38:31.009" v="1139" actId="478"/>
          <ac:picMkLst>
            <pc:docMk/>
            <pc:sldMk cId="1393509270" sldId="279"/>
            <ac:picMk id="8" creationId="{BA9D4B1F-0FF9-A836-8D18-AB7614642A51}"/>
          </ac:picMkLst>
        </pc:picChg>
        <pc:picChg chg="add mod">
          <ac:chgData name="Higdon, Stephanie" userId="bf7a1f66-f712-4821-b8c0-d4facede87de" providerId="ADAL" clId="{1D8811FC-6744-4434-8D27-3BD474CAF3C6}" dt="2024-11-17T19:42:17.814" v="1144" actId="1076"/>
          <ac:picMkLst>
            <pc:docMk/>
            <pc:sldMk cId="1393509270" sldId="279"/>
            <ac:picMk id="11" creationId="{076ED6D9-A312-A983-3114-F5CA8E726939}"/>
          </ac:picMkLst>
        </pc:picChg>
      </pc:sldChg>
      <pc:sldChg chg="modSp add mod ord">
        <pc:chgData name="Higdon, Stephanie" userId="bf7a1f66-f712-4821-b8c0-d4facede87de" providerId="ADAL" clId="{1D8811FC-6744-4434-8D27-3BD474CAF3C6}" dt="2024-11-17T20:11:59.491" v="1204"/>
        <pc:sldMkLst>
          <pc:docMk/>
          <pc:sldMk cId="2476664103" sldId="280"/>
        </pc:sldMkLst>
        <pc:spChg chg="mod">
          <ac:chgData name="Higdon, Stephanie" userId="bf7a1f66-f712-4821-b8c0-d4facede87de" providerId="ADAL" clId="{1D8811FC-6744-4434-8D27-3BD474CAF3C6}" dt="2024-11-17T20:11:55.448" v="1202" actId="27636"/>
          <ac:spMkLst>
            <pc:docMk/>
            <pc:sldMk cId="2476664103" sldId="280"/>
            <ac:spMk id="3" creationId="{042A418B-397B-90BE-3F5B-F9A806E00C5A}"/>
          </ac:spMkLst>
        </pc:spChg>
      </pc:sldChg>
      <pc:sldChg chg="addSp delSp modSp add mod">
        <pc:chgData name="Higdon, Stephanie" userId="bf7a1f66-f712-4821-b8c0-d4facede87de" providerId="ADAL" clId="{1D8811FC-6744-4434-8D27-3BD474CAF3C6}" dt="2024-11-17T20:31:32.658" v="1471" actId="1076"/>
        <pc:sldMkLst>
          <pc:docMk/>
          <pc:sldMk cId="1065847273" sldId="281"/>
        </pc:sldMkLst>
        <pc:spChg chg="mod">
          <ac:chgData name="Higdon, Stephanie" userId="bf7a1f66-f712-4821-b8c0-d4facede87de" providerId="ADAL" clId="{1D8811FC-6744-4434-8D27-3BD474CAF3C6}" dt="2024-11-17T20:13:02.430" v="1322" actId="20577"/>
          <ac:spMkLst>
            <pc:docMk/>
            <pc:sldMk cId="1065847273" sldId="281"/>
            <ac:spMk id="2" creationId="{B7DA9354-F0F2-9AF2-A8AA-B559273A7D7E}"/>
          </ac:spMkLst>
        </pc:spChg>
        <pc:spChg chg="mod">
          <ac:chgData name="Higdon, Stephanie" userId="bf7a1f66-f712-4821-b8c0-d4facede87de" providerId="ADAL" clId="{1D8811FC-6744-4434-8D27-3BD474CAF3C6}" dt="2024-11-17T20:21:27.212" v="1378" actId="20577"/>
          <ac:spMkLst>
            <pc:docMk/>
            <pc:sldMk cId="1065847273" sldId="281"/>
            <ac:spMk id="3" creationId="{042A418B-397B-90BE-3F5B-F9A806E00C5A}"/>
          </ac:spMkLst>
        </pc:spChg>
        <pc:spChg chg="mod">
          <ac:chgData name="Higdon, Stephanie" userId="bf7a1f66-f712-4821-b8c0-d4facede87de" providerId="ADAL" clId="{1D8811FC-6744-4434-8D27-3BD474CAF3C6}" dt="2024-11-17T20:31:32.658" v="1471" actId="1076"/>
          <ac:spMkLst>
            <pc:docMk/>
            <pc:sldMk cId="1065847273" sldId="281"/>
            <ac:spMk id="4" creationId="{F94A3BDD-05AA-4F94-8A64-0E6BFE05CE66}"/>
          </ac:spMkLst>
        </pc:spChg>
        <pc:spChg chg="add del">
          <ac:chgData name="Higdon, Stephanie" userId="bf7a1f66-f712-4821-b8c0-d4facede87de" providerId="ADAL" clId="{1D8811FC-6744-4434-8D27-3BD474CAF3C6}" dt="2024-11-17T20:21:52.598" v="1382" actId="478"/>
          <ac:spMkLst>
            <pc:docMk/>
            <pc:sldMk cId="1065847273" sldId="281"/>
            <ac:spMk id="8" creationId="{699272F0-2AD8-256D-FF4A-8342ED9E7964}"/>
          </ac:spMkLst>
        </pc:spChg>
        <pc:spChg chg="add del">
          <ac:chgData name="Higdon, Stephanie" userId="bf7a1f66-f712-4821-b8c0-d4facede87de" providerId="ADAL" clId="{1D8811FC-6744-4434-8D27-3BD474CAF3C6}" dt="2024-11-17T20:23:08.237" v="1385" actId="478"/>
          <ac:spMkLst>
            <pc:docMk/>
            <pc:sldMk cId="1065847273" sldId="281"/>
            <ac:spMk id="9" creationId="{9995341B-D627-8500-B034-D54321B67C74}"/>
          </ac:spMkLst>
        </pc:spChg>
        <pc:spChg chg="add del">
          <ac:chgData name="Higdon, Stephanie" userId="bf7a1f66-f712-4821-b8c0-d4facede87de" providerId="ADAL" clId="{1D8811FC-6744-4434-8D27-3BD474CAF3C6}" dt="2024-11-17T20:23:13.322" v="1386" actId="478"/>
          <ac:spMkLst>
            <pc:docMk/>
            <pc:sldMk cId="1065847273" sldId="281"/>
            <ac:spMk id="10" creationId="{D908AE88-69F9-DEC6-2CA4-A2EDA08918AA}"/>
          </ac:spMkLst>
        </pc:spChg>
        <pc:spChg chg="add mod">
          <ac:chgData name="Higdon, Stephanie" userId="bf7a1f66-f712-4821-b8c0-d4facede87de" providerId="ADAL" clId="{1D8811FC-6744-4434-8D27-3BD474CAF3C6}" dt="2024-11-17T20:25:12.307" v="1431" actId="164"/>
          <ac:spMkLst>
            <pc:docMk/>
            <pc:sldMk cId="1065847273" sldId="281"/>
            <ac:spMk id="11" creationId="{6B9202A0-4093-4772-DF33-D1FD615B6314}"/>
          </ac:spMkLst>
        </pc:spChg>
        <pc:spChg chg="add mod">
          <ac:chgData name="Higdon, Stephanie" userId="bf7a1f66-f712-4821-b8c0-d4facede87de" providerId="ADAL" clId="{1D8811FC-6744-4434-8D27-3BD474CAF3C6}" dt="2024-11-17T20:25:12.307" v="1431" actId="164"/>
          <ac:spMkLst>
            <pc:docMk/>
            <pc:sldMk cId="1065847273" sldId="281"/>
            <ac:spMk id="12" creationId="{E19FED2A-939D-099A-E73C-73CAA4B36353}"/>
          </ac:spMkLst>
        </pc:spChg>
        <pc:spChg chg="add mod">
          <ac:chgData name="Higdon, Stephanie" userId="bf7a1f66-f712-4821-b8c0-d4facede87de" providerId="ADAL" clId="{1D8811FC-6744-4434-8D27-3BD474CAF3C6}" dt="2024-11-17T20:25:12.307" v="1431" actId="164"/>
          <ac:spMkLst>
            <pc:docMk/>
            <pc:sldMk cId="1065847273" sldId="281"/>
            <ac:spMk id="13" creationId="{4A2AF879-41F3-D725-D359-897E96FA035A}"/>
          </ac:spMkLst>
        </pc:spChg>
        <pc:spChg chg="add mod">
          <ac:chgData name="Higdon, Stephanie" userId="bf7a1f66-f712-4821-b8c0-d4facede87de" providerId="ADAL" clId="{1D8811FC-6744-4434-8D27-3BD474CAF3C6}" dt="2024-11-17T20:26:47.359" v="1441" actId="20577"/>
          <ac:spMkLst>
            <pc:docMk/>
            <pc:sldMk cId="1065847273" sldId="281"/>
            <ac:spMk id="14" creationId="{AE11DE2E-8973-F23A-7736-A865532A2BF6}"/>
          </ac:spMkLst>
        </pc:spChg>
        <pc:spChg chg="add mod">
          <ac:chgData name="Higdon, Stephanie" userId="bf7a1f66-f712-4821-b8c0-d4facede87de" providerId="ADAL" clId="{1D8811FC-6744-4434-8D27-3BD474CAF3C6}" dt="2024-11-17T20:26:22.008" v="1438" actId="164"/>
          <ac:spMkLst>
            <pc:docMk/>
            <pc:sldMk cId="1065847273" sldId="281"/>
            <ac:spMk id="16" creationId="{A03E8E28-827B-F6F6-E341-219080D1FC37}"/>
          </ac:spMkLst>
        </pc:spChg>
        <pc:spChg chg="add mod">
          <ac:chgData name="Higdon, Stephanie" userId="bf7a1f66-f712-4821-b8c0-d4facede87de" providerId="ADAL" clId="{1D8811FC-6744-4434-8D27-3BD474CAF3C6}" dt="2024-11-17T20:26:22.008" v="1438" actId="164"/>
          <ac:spMkLst>
            <pc:docMk/>
            <pc:sldMk cId="1065847273" sldId="281"/>
            <ac:spMk id="17" creationId="{B366E581-1076-9058-A937-7F8D3593D960}"/>
          </ac:spMkLst>
        </pc:spChg>
        <pc:spChg chg="add mod">
          <ac:chgData name="Higdon, Stephanie" userId="bf7a1f66-f712-4821-b8c0-d4facede87de" providerId="ADAL" clId="{1D8811FC-6744-4434-8D27-3BD474CAF3C6}" dt="2024-11-17T20:30:22.464" v="1463" actId="20577"/>
          <ac:spMkLst>
            <pc:docMk/>
            <pc:sldMk cId="1065847273" sldId="281"/>
            <ac:spMk id="19" creationId="{DBD011B7-3126-41FF-10E0-0AB52CDD52A1}"/>
          </ac:spMkLst>
        </pc:spChg>
        <pc:spChg chg="add mod">
          <ac:chgData name="Higdon, Stephanie" userId="bf7a1f66-f712-4821-b8c0-d4facede87de" providerId="ADAL" clId="{1D8811FC-6744-4434-8D27-3BD474CAF3C6}" dt="2024-11-17T20:28:23.263" v="1461" actId="164"/>
          <ac:spMkLst>
            <pc:docMk/>
            <pc:sldMk cId="1065847273" sldId="281"/>
            <ac:spMk id="20" creationId="{19244A14-D7A6-A703-4601-B4E8CF0A38A8}"/>
          </ac:spMkLst>
        </pc:spChg>
        <pc:spChg chg="add mod">
          <ac:chgData name="Higdon, Stephanie" userId="bf7a1f66-f712-4821-b8c0-d4facede87de" providerId="ADAL" clId="{1D8811FC-6744-4434-8D27-3BD474CAF3C6}" dt="2024-11-17T20:30:51.944" v="1466" actId="164"/>
          <ac:spMkLst>
            <pc:docMk/>
            <pc:sldMk cId="1065847273" sldId="281"/>
            <ac:spMk id="21" creationId="{65C4B313-B4C5-2BF3-A684-C430DD396658}"/>
          </ac:spMkLst>
        </pc:spChg>
        <pc:spChg chg="add mod">
          <ac:chgData name="Higdon, Stephanie" userId="bf7a1f66-f712-4821-b8c0-d4facede87de" providerId="ADAL" clId="{1D8811FC-6744-4434-8D27-3BD474CAF3C6}" dt="2024-11-17T20:28:23.263" v="1461" actId="164"/>
          <ac:spMkLst>
            <pc:docMk/>
            <pc:sldMk cId="1065847273" sldId="281"/>
            <ac:spMk id="22" creationId="{72F4C432-246E-4836-13D4-0F05990F3968}"/>
          </ac:spMkLst>
        </pc:spChg>
        <pc:spChg chg="add mod">
          <ac:chgData name="Higdon, Stephanie" userId="bf7a1f66-f712-4821-b8c0-d4facede87de" providerId="ADAL" clId="{1D8811FC-6744-4434-8D27-3BD474CAF3C6}" dt="2024-11-17T20:28:23.263" v="1461" actId="164"/>
          <ac:spMkLst>
            <pc:docMk/>
            <pc:sldMk cId="1065847273" sldId="281"/>
            <ac:spMk id="23" creationId="{7F55121F-946D-376D-ABB5-6B4101D7ED14}"/>
          </ac:spMkLst>
        </pc:spChg>
        <pc:spChg chg="add mod">
          <ac:chgData name="Higdon, Stephanie" userId="bf7a1f66-f712-4821-b8c0-d4facede87de" providerId="ADAL" clId="{1D8811FC-6744-4434-8D27-3BD474CAF3C6}" dt="2024-11-17T20:30:51.944" v="1466" actId="164"/>
          <ac:spMkLst>
            <pc:docMk/>
            <pc:sldMk cId="1065847273" sldId="281"/>
            <ac:spMk id="24" creationId="{3AFE1790-9B57-9059-6B44-FC3ED38531AA}"/>
          </ac:spMkLst>
        </pc:spChg>
        <pc:spChg chg="add del mod">
          <ac:chgData name="Higdon, Stephanie" userId="bf7a1f66-f712-4821-b8c0-d4facede87de" providerId="ADAL" clId="{1D8811FC-6744-4434-8D27-3BD474CAF3C6}" dt="2024-11-17T20:28:08.780" v="1460" actId="478"/>
          <ac:spMkLst>
            <pc:docMk/>
            <pc:sldMk cId="1065847273" sldId="281"/>
            <ac:spMk id="25" creationId="{BADA6613-375E-3C6C-D927-789AAE877652}"/>
          </ac:spMkLst>
        </pc:spChg>
        <pc:grpChg chg="add mod">
          <ac:chgData name="Higdon, Stephanie" userId="bf7a1f66-f712-4821-b8c0-d4facede87de" providerId="ADAL" clId="{1D8811FC-6744-4434-8D27-3BD474CAF3C6}" dt="2024-11-17T20:25:15.380" v="1432" actId="1076"/>
          <ac:grpSpMkLst>
            <pc:docMk/>
            <pc:sldMk cId="1065847273" sldId="281"/>
            <ac:grpSpMk id="15" creationId="{24513DF8-6000-5AC4-B984-20E0F414D0C5}"/>
          </ac:grpSpMkLst>
        </pc:grpChg>
        <pc:grpChg chg="add mod">
          <ac:chgData name="Higdon, Stephanie" userId="bf7a1f66-f712-4821-b8c0-d4facede87de" providerId="ADAL" clId="{1D8811FC-6744-4434-8D27-3BD474CAF3C6}" dt="2024-11-17T20:28:23.263" v="1461" actId="164"/>
          <ac:grpSpMkLst>
            <pc:docMk/>
            <pc:sldMk cId="1065847273" sldId="281"/>
            <ac:grpSpMk id="18" creationId="{DA75B2BD-4B8A-0E97-864F-DF14889C4A97}"/>
          </ac:grpSpMkLst>
        </pc:grpChg>
        <pc:grpChg chg="add mod">
          <ac:chgData name="Higdon, Stephanie" userId="bf7a1f66-f712-4821-b8c0-d4facede87de" providerId="ADAL" clId="{1D8811FC-6744-4434-8D27-3BD474CAF3C6}" dt="2024-11-17T20:30:51.944" v="1466" actId="164"/>
          <ac:grpSpMkLst>
            <pc:docMk/>
            <pc:sldMk cId="1065847273" sldId="281"/>
            <ac:grpSpMk id="26" creationId="{1D98D4CB-5109-C70C-CFFA-45953B4EE1F2}"/>
          </ac:grpSpMkLst>
        </pc:grpChg>
        <pc:grpChg chg="add mod">
          <ac:chgData name="Higdon, Stephanie" userId="bf7a1f66-f712-4821-b8c0-d4facede87de" providerId="ADAL" clId="{1D8811FC-6744-4434-8D27-3BD474CAF3C6}" dt="2024-11-17T20:30:56.724" v="1467" actId="1076"/>
          <ac:grpSpMkLst>
            <pc:docMk/>
            <pc:sldMk cId="1065847273" sldId="281"/>
            <ac:grpSpMk id="27" creationId="{C367830A-3CF3-8021-69AF-B01CE684134B}"/>
          </ac:grpSpMkLst>
        </pc:grpChg>
        <pc:picChg chg="add del">
          <ac:chgData name="Higdon, Stephanie" userId="bf7a1f66-f712-4821-b8c0-d4facede87de" providerId="ADAL" clId="{1D8811FC-6744-4434-8D27-3BD474CAF3C6}" dt="2024-11-17T20:20:01.129" v="1367" actId="478"/>
          <ac:picMkLst>
            <pc:docMk/>
            <pc:sldMk cId="1065847273" sldId="281"/>
            <ac:picMk id="5" creationId="{7F14D813-E41B-7A87-7621-8A170F340105}"/>
          </ac:picMkLst>
        </pc:picChg>
        <pc:picChg chg="add del mod">
          <ac:chgData name="Higdon, Stephanie" userId="bf7a1f66-f712-4821-b8c0-d4facede87de" providerId="ADAL" clId="{1D8811FC-6744-4434-8D27-3BD474CAF3C6}" dt="2024-11-17T20:24:04.880" v="1400" actId="478"/>
          <ac:picMkLst>
            <pc:docMk/>
            <pc:sldMk cId="1065847273" sldId="281"/>
            <ac:picMk id="7" creationId="{B68CBEAF-CB39-A129-EECC-5F661B2A1888}"/>
          </ac:picMkLst>
        </pc:picChg>
      </pc:sldChg>
      <pc:sldChg chg="add ord">
        <pc:chgData name="Higdon, Stephanie" userId="bf7a1f66-f712-4821-b8c0-d4facede87de" providerId="ADAL" clId="{1D8811FC-6744-4434-8D27-3BD474CAF3C6}" dt="2024-11-17T20:35:55.046" v="1599"/>
        <pc:sldMkLst>
          <pc:docMk/>
          <pc:sldMk cId="1650429526" sldId="282"/>
        </pc:sldMkLst>
      </pc:sldChg>
      <pc:sldChg chg="modSp add mod ord">
        <pc:chgData name="Higdon, Stephanie" userId="bf7a1f66-f712-4821-b8c0-d4facede87de" providerId="ADAL" clId="{1D8811FC-6744-4434-8D27-3BD474CAF3C6}" dt="2024-11-17T20:42:20.957" v="1712" actId="20577"/>
        <pc:sldMkLst>
          <pc:docMk/>
          <pc:sldMk cId="3405350529" sldId="283"/>
        </pc:sldMkLst>
        <pc:spChg chg="mod">
          <ac:chgData name="Higdon, Stephanie" userId="bf7a1f66-f712-4821-b8c0-d4facede87de" providerId="ADAL" clId="{1D8811FC-6744-4434-8D27-3BD474CAF3C6}" dt="2024-11-17T20:42:20.957" v="1712" actId="20577"/>
          <ac:spMkLst>
            <pc:docMk/>
            <pc:sldMk cId="3405350529" sldId="283"/>
            <ac:spMk id="2" creationId="{3FFFA9BE-158C-4A02-D5CC-062AFAC63042}"/>
          </ac:spMkLst>
        </pc:spChg>
      </pc:sldChg>
      <pc:sldChg chg="addSp delSp modSp add mod ord delAnim modAnim">
        <pc:chgData name="Higdon, Stephanie" userId="bf7a1f66-f712-4821-b8c0-d4facede87de" providerId="ADAL" clId="{1D8811FC-6744-4434-8D27-3BD474CAF3C6}" dt="2024-11-17T21:03:21.514" v="2229"/>
        <pc:sldMkLst>
          <pc:docMk/>
          <pc:sldMk cId="1909943588" sldId="284"/>
        </pc:sldMkLst>
        <pc:spChg chg="mod">
          <ac:chgData name="Higdon, Stephanie" userId="bf7a1f66-f712-4821-b8c0-d4facede87de" providerId="ADAL" clId="{1D8811FC-6744-4434-8D27-3BD474CAF3C6}" dt="2024-11-17T20:52:26.818" v="1889" actId="1076"/>
          <ac:spMkLst>
            <pc:docMk/>
            <pc:sldMk cId="1909943588" sldId="284"/>
            <ac:spMk id="2" creationId="{739F2158-EAD7-B138-F0F5-732948483480}"/>
          </ac:spMkLst>
        </pc:spChg>
        <pc:spChg chg="add del mod">
          <ac:chgData name="Higdon, Stephanie" userId="bf7a1f66-f712-4821-b8c0-d4facede87de" providerId="ADAL" clId="{1D8811FC-6744-4434-8D27-3BD474CAF3C6}" dt="2024-11-17T20:52:15.267" v="1884"/>
          <ac:spMkLst>
            <pc:docMk/>
            <pc:sldMk cId="1909943588" sldId="284"/>
            <ac:spMk id="4" creationId="{3F763C9E-9DD8-42F0-0194-034CFE2FA626}"/>
          </ac:spMkLst>
        </pc:spChg>
        <pc:picChg chg="add mod">
          <ac:chgData name="Higdon, Stephanie" userId="bf7a1f66-f712-4821-b8c0-d4facede87de" providerId="ADAL" clId="{1D8811FC-6744-4434-8D27-3BD474CAF3C6}" dt="2024-11-17T20:52:41.933" v="1892" actId="1076"/>
          <ac:picMkLst>
            <pc:docMk/>
            <pc:sldMk cId="1909943588" sldId="284"/>
            <ac:picMk id="6" creationId="{358F60BC-CB62-16A2-CB41-51B21473B08C}"/>
          </ac:picMkLst>
        </pc:picChg>
        <pc:picChg chg="del">
          <ac:chgData name="Higdon, Stephanie" userId="bf7a1f66-f712-4821-b8c0-d4facede87de" providerId="ADAL" clId="{1D8811FC-6744-4434-8D27-3BD474CAF3C6}" dt="2024-11-17T20:52:07.412" v="1883" actId="478"/>
          <ac:picMkLst>
            <pc:docMk/>
            <pc:sldMk cId="1909943588" sldId="284"/>
            <ac:picMk id="11" creationId="{076ED6D9-A312-A983-3114-F5CA8E726939}"/>
          </ac:picMkLst>
        </pc:picChg>
      </pc:sldChg>
      <pc:sldChg chg="addSp modSp add mod ord">
        <pc:chgData name="Higdon, Stephanie" userId="bf7a1f66-f712-4821-b8c0-d4facede87de" providerId="ADAL" clId="{1D8811FC-6744-4434-8D27-3BD474CAF3C6}" dt="2024-11-18T21:55:33.954" v="4514" actId="6549"/>
        <pc:sldMkLst>
          <pc:docMk/>
          <pc:sldMk cId="1330319195" sldId="285"/>
        </pc:sldMkLst>
        <pc:spChg chg="mod">
          <ac:chgData name="Higdon, Stephanie" userId="bf7a1f66-f712-4821-b8c0-d4facede87de" providerId="ADAL" clId="{1D8811FC-6744-4434-8D27-3BD474CAF3C6}" dt="2024-11-18T21:49:33.679" v="3662" actId="20577"/>
          <ac:spMkLst>
            <pc:docMk/>
            <pc:sldMk cId="1330319195" sldId="285"/>
            <ac:spMk id="2" creationId="{3FFFA9BE-158C-4A02-D5CC-062AFAC63042}"/>
          </ac:spMkLst>
        </pc:spChg>
        <pc:spChg chg="mod">
          <ac:chgData name="Higdon, Stephanie" userId="bf7a1f66-f712-4821-b8c0-d4facede87de" providerId="ADAL" clId="{1D8811FC-6744-4434-8D27-3BD474CAF3C6}" dt="2024-11-18T21:54:43.035" v="4418" actId="255"/>
          <ac:spMkLst>
            <pc:docMk/>
            <pc:sldMk cId="1330319195" sldId="285"/>
            <ac:spMk id="3" creationId="{E977139D-A358-E0FB-14B5-73801AABEA63}"/>
          </ac:spMkLst>
        </pc:spChg>
        <pc:spChg chg="add mod">
          <ac:chgData name="Higdon, Stephanie" userId="bf7a1f66-f712-4821-b8c0-d4facede87de" providerId="ADAL" clId="{1D8811FC-6744-4434-8D27-3BD474CAF3C6}" dt="2024-11-18T21:55:33.954" v="4514" actId="6549"/>
          <ac:spMkLst>
            <pc:docMk/>
            <pc:sldMk cId="1330319195" sldId="285"/>
            <ac:spMk id="4" creationId="{84954D77-F4EA-138D-457A-278FD227B757}"/>
          </ac:spMkLst>
        </pc:spChg>
      </pc:sldChg>
      <pc:sldChg chg="addSp modSp mod">
        <pc:chgData name="Higdon, Stephanie" userId="bf7a1f66-f712-4821-b8c0-d4facede87de" providerId="ADAL" clId="{1D8811FC-6744-4434-8D27-3BD474CAF3C6}" dt="2024-11-18T16:07:38.699" v="2997"/>
        <pc:sldMkLst>
          <pc:docMk/>
          <pc:sldMk cId="3227260746" sldId="286"/>
        </pc:sldMkLst>
        <pc:spChg chg="mod">
          <ac:chgData name="Higdon, Stephanie" userId="bf7a1f66-f712-4821-b8c0-d4facede87de" providerId="ADAL" clId="{1D8811FC-6744-4434-8D27-3BD474CAF3C6}" dt="2024-11-18T15:59:58.707" v="2270" actId="20577"/>
          <ac:spMkLst>
            <pc:docMk/>
            <pc:sldMk cId="3227260746" sldId="286"/>
            <ac:spMk id="2" creationId="{3FFFA9BE-158C-4A02-D5CC-062AFAC63042}"/>
          </ac:spMkLst>
        </pc:spChg>
        <pc:spChg chg="mod">
          <ac:chgData name="Higdon, Stephanie" userId="bf7a1f66-f712-4821-b8c0-d4facede87de" providerId="ADAL" clId="{1D8811FC-6744-4434-8D27-3BD474CAF3C6}" dt="2024-11-18T16:05:30.875" v="2864" actId="20577"/>
          <ac:spMkLst>
            <pc:docMk/>
            <pc:sldMk cId="3227260746" sldId="286"/>
            <ac:spMk id="3" creationId="{E977139D-A358-E0FB-14B5-73801AABEA63}"/>
          </ac:spMkLst>
        </pc:spChg>
        <pc:spChg chg="add mod">
          <ac:chgData name="Higdon, Stephanie" userId="bf7a1f66-f712-4821-b8c0-d4facede87de" providerId="ADAL" clId="{1D8811FC-6744-4434-8D27-3BD474CAF3C6}" dt="2024-11-18T16:07:38.699" v="2997"/>
          <ac:spMkLst>
            <pc:docMk/>
            <pc:sldMk cId="3227260746" sldId="286"/>
            <ac:spMk id="4" creationId="{10EB2424-4588-E500-5131-BFA4AB6BF9D3}"/>
          </ac:spMkLst>
        </pc:spChg>
      </pc:sldChg>
      <pc:sldChg chg="addSp delSp modSp add mod">
        <pc:chgData name="Higdon, Stephanie" userId="bf7a1f66-f712-4821-b8c0-d4facede87de" providerId="ADAL" clId="{1D8811FC-6744-4434-8D27-3BD474CAF3C6}" dt="2024-11-18T16:08:22.805" v="3013" actId="478"/>
        <pc:sldMkLst>
          <pc:docMk/>
          <pc:sldMk cId="1337161839" sldId="287"/>
        </pc:sldMkLst>
        <pc:spChg chg="add del mod">
          <ac:chgData name="Higdon, Stephanie" userId="bf7a1f66-f712-4821-b8c0-d4facede87de" providerId="ADAL" clId="{1D8811FC-6744-4434-8D27-3BD474CAF3C6}" dt="2024-11-18T16:08:22.805" v="3013" actId="478"/>
          <ac:spMkLst>
            <pc:docMk/>
            <pc:sldMk cId="1337161839" sldId="287"/>
            <ac:spMk id="4" creationId="{E19C13A1-BB3A-5175-39CF-070E83605FB5}"/>
          </ac:spMkLst>
        </pc:spChg>
      </pc:sldChg>
      <pc:sldChg chg="addSp modSp add mod">
        <pc:chgData name="Higdon, Stephanie" userId="bf7a1f66-f712-4821-b8c0-d4facede87de" providerId="ADAL" clId="{1D8811FC-6744-4434-8D27-3BD474CAF3C6}" dt="2024-11-18T16:08:04.779" v="3011" actId="1076"/>
        <pc:sldMkLst>
          <pc:docMk/>
          <pc:sldMk cId="3908021610" sldId="288"/>
        </pc:sldMkLst>
        <pc:spChg chg="mod">
          <ac:chgData name="Higdon, Stephanie" userId="bf7a1f66-f712-4821-b8c0-d4facede87de" providerId="ADAL" clId="{1D8811FC-6744-4434-8D27-3BD474CAF3C6}" dt="2024-11-18T16:06:05.432" v="2901" actId="20577"/>
          <ac:spMkLst>
            <pc:docMk/>
            <pc:sldMk cId="3908021610" sldId="288"/>
            <ac:spMk id="2" creationId="{3FFFA9BE-158C-4A02-D5CC-062AFAC63042}"/>
          </ac:spMkLst>
        </pc:spChg>
        <pc:spChg chg="mod">
          <ac:chgData name="Higdon, Stephanie" userId="bf7a1f66-f712-4821-b8c0-d4facede87de" providerId="ADAL" clId="{1D8811FC-6744-4434-8D27-3BD474CAF3C6}" dt="2024-11-18T16:07:06.536" v="2996" actId="122"/>
          <ac:spMkLst>
            <pc:docMk/>
            <pc:sldMk cId="3908021610" sldId="288"/>
            <ac:spMk id="3" creationId="{E977139D-A358-E0FB-14B5-73801AABEA63}"/>
          </ac:spMkLst>
        </pc:spChg>
        <pc:spChg chg="add mod">
          <ac:chgData name="Higdon, Stephanie" userId="bf7a1f66-f712-4821-b8c0-d4facede87de" providerId="ADAL" clId="{1D8811FC-6744-4434-8D27-3BD474CAF3C6}" dt="2024-11-18T16:08:04.779" v="3011" actId="1076"/>
          <ac:spMkLst>
            <pc:docMk/>
            <pc:sldMk cId="3908021610" sldId="288"/>
            <ac:spMk id="4" creationId="{13FC05D3-559F-1A82-CF60-D49412AA3EA1}"/>
          </ac:spMkLst>
        </pc:spChg>
      </pc:sldChg>
      <pc:sldChg chg="modSp add mod">
        <pc:chgData name="Higdon, Stephanie" userId="bf7a1f66-f712-4821-b8c0-d4facede87de" providerId="ADAL" clId="{1D8811FC-6744-4434-8D27-3BD474CAF3C6}" dt="2024-11-18T16:09:39.149" v="3282" actId="20577"/>
        <pc:sldMkLst>
          <pc:docMk/>
          <pc:sldMk cId="2879755047" sldId="289"/>
        </pc:sldMkLst>
        <pc:spChg chg="mod">
          <ac:chgData name="Higdon, Stephanie" userId="bf7a1f66-f712-4821-b8c0-d4facede87de" providerId="ADAL" clId="{1D8811FC-6744-4434-8D27-3BD474CAF3C6}" dt="2024-11-18T16:08:29.547" v="3029" actId="20577"/>
          <ac:spMkLst>
            <pc:docMk/>
            <pc:sldMk cId="2879755047" sldId="289"/>
            <ac:spMk id="2" creationId="{3FFFA9BE-158C-4A02-D5CC-062AFAC63042}"/>
          </ac:spMkLst>
        </pc:spChg>
        <pc:spChg chg="mod">
          <ac:chgData name="Higdon, Stephanie" userId="bf7a1f66-f712-4821-b8c0-d4facede87de" providerId="ADAL" clId="{1D8811FC-6744-4434-8D27-3BD474CAF3C6}" dt="2024-11-18T16:09:39.149" v="3282" actId="20577"/>
          <ac:spMkLst>
            <pc:docMk/>
            <pc:sldMk cId="2879755047" sldId="289"/>
            <ac:spMk id="3" creationId="{E977139D-A358-E0FB-14B5-73801AABEA63}"/>
          </ac:spMkLst>
        </pc:spChg>
      </pc:sldChg>
      <pc:sldChg chg="addSp modSp add mod">
        <pc:chgData name="Higdon, Stephanie" userId="bf7a1f66-f712-4821-b8c0-d4facede87de" providerId="ADAL" clId="{1D8811FC-6744-4434-8D27-3BD474CAF3C6}" dt="2024-11-18T16:31:54.576" v="3436" actId="20577"/>
        <pc:sldMkLst>
          <pc:docMk/>
          <pc:sldMk cId="161748579" sldId="290"/>
        </pc:sldMkLst>
        <pc:spChg chg="mod">
          <ac:chgData name="Higdon, Stephanie" userId="bf7a1f66-f712-4821-b8c0-d4facede87de" providerId="ADAL" clId="{1D8811FC-6744-4434-8D27-3BD474CAF3C6}" dt="2024-11-18T16:09:50.569" v="3288" actId="20577"/>
          <ac:spMkLst>
            <pc:docMk/>
            <pc:sldMk cId="161748579" sldId="290"/>
            <ac:spMk id="2" creationId="{3FFFA9BE-158C-4A02-D5CC-062AFAC63042}"/>
          </ac:spMkLst>
        </pc:spChg>
        <pc:spChg chg="mod">
          <ac:chgData name="Higdon, Stephanie" userId="bf7a1f66-f712-4821-b8c0-d4facede87de" providerId="ADAL" clId="{1D8811FC-6744-4434-8D27-3BD474CAF3C6}" dt="2024-11-18T16:09:54.232" v="3289" actId="20577"/>
          <ac:spMkLst>
            <pc:docMk/>
            <pc:sldMk cId="161748579" sldId="290"/>
            <ac:spMk id="3" creationId="{E977139D-A358-E0FB-14B5-73801AABEA63}"/>
          </ac:spMkLst>
        </pc:spChg>
        <pc:spChg chg="mod">
          <ac:chgData name="Higdon, Stephanie" userId="bf7a1f66-f712-4821-b8c0-d4facede87de" providerId="ADAL" clId="{1D8811FC-6744-4434-8D27-3BD474CAF3C6}" dt="2024-11-18T16:10:56.299" v="3297" actId="20577"/>
          <ac:spMkLst>
            <pc:docMk/>
            <pc:sldMk cId="161748579" sldId="290"/>
            <ac:spMk id="4" creationId="{E19C13A1-BB3A-5175-39CF-070E83605FB5}"/>
          </ac:spMkLst>
        </pc:spChg>
        <pc:spChg chg="add mod">
          <ac:chgData name="Higdon, Stephanie" userId="bf7a1f66-f712-4821-b8c0-d4facede87de" providerId="ADAL" clId="{1D8811FC-6744-4434-8D27-3BD474CAF3C6}" dt="2024-11-18T16:31:54.576" v="3436" actId="20577"/>
          <ac:spMkLst>
            <pc:docMk/>
            <pc:sldMk cId="161748579" sldId="290"/>
            <ac:spMk id="6" creationId="{6FE54D40-104B-2678-5F47-4AAAB00B64EB}"/>
          </ac:spMkLst>
        </pc:spChg>
        <pc:picChg chg="mod">
          <ac:chgData name="Higdon, Stephanie" userId="bf7a1f66-f712-4821-b8c0-d4facede87de" providerId="ADAL" clId="{1D8811FC-6744-4434-8D27-3BD474CAF3C6}" dt="2024-11-18T16:19:01.470" v="3422" actId="1076"/>
          <ac:picMkLst>
            <pc:docMk/>
            <pc:sldMk cId="161748579" sldId="290"/>
            <ac:picMk id="5" creationId="{FE2E334F-70E4-F6D0-79A5-2371024CDDA6}"/>
          </ac:picMkLst>
        </pc:picChg>
      </pc:sldChg>
      <pc:sldChg chg="modSp add del mod">
        <pc:chgData name="Higdon, Stephanie" userId="bf7a1f66-f712-4821-b8c0-d4facede87de" providerId="ADAL" clId="{1D8811FC-6744-4434-8D27-3BD474CAF3C6}" dt="2024-11-18T21:55:56.967" v="4516" actId="47"/>
        <pc:sldMkLst>
          <pc:docMk/>
          <pc:sldMk cId="3762902723" sldId="291"/>
        </pc:sldMkLst>
        <pc:spChg chg="mod">
          <ac:chgData name="Higdon, Stephanie" userId="bf7a1f66-f712-4821-b8c0-d4facede87de" providerId="ADAL" clId="{1D8811FC-6744-4434-8D27-3BD474CAF3C6}" dt="2024-11-18T21:55:01.281" v="4446" actId="20577"/>
          <ac:spMkLst>
            <pc:docMk/>
            <pc:sldMk cId="3762902723" sldId="291"/>
            <ac:spMk id="2" creationId="{3FFFA9BE-158C-4A02-D5CC-062AFAC63042}"/>
          </ac:spMkLst>
        </pc:spChg>
        <pc:spChg chg="mod">
          <ac:chgData name="Higdon, Stephanie" userId="bf7a1f66-f712-4821-b8c0-d4facede87de" providerId="ADAL" clId="{1D8811FC-6744-4434-8D27-3BD474CAF3C6}" dt="2024-11-18T21:55:23.283" v="4509" actId="20577"/>
          <ac:spMkLst>
            <pc:docMk/>
            <pc:sldMk cId="3762902723" sldId="291"/>
            <ac:spMk id="3" creationId="{E977139D-A358-E0FB-14B5-73801AABEA6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49AEED-CAF4-41EE-A979-5528F2276E74}" type="datetimeFigureOut">
              <a:rPr lang="en-US" smtClean="0"/>
              <a:t>11/27/2024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B808E1-C169-4A86-B6A0-94792385C5EF}" type="slidenum">
              <a:rPr lang="en-US" smtClean="0"/>
              <a:t>‹#›</a:t>
            </a:fld>
            <a:endParaRPr lang="en-US"/>
          </a:p>
        </p:txBody>
      </p:sp>
    </p:spTree>
    <p:extLst>
      <p:ext uri="{BB962C8B-B14F-4D97-AF65-F5344CB8AC3E}">
        <p14:creationId xmlns:p14="http://schemas.microsoft.com/office/powerpoint/2010/main" val="296478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Youcubed</a:t>
            </a:r>
            <a:r>
              <a:rPr lang="en-US" dirty="0"/>
              <a:t> Data Talk Recycling Race</a:t>
            </a:r>
          </a:p>
          <a:p>
            <a:r>
              <a:rPr lang="en-US" dirty="0"/>
              <a:t>This graph shows which countries have proven most successful in reducing waste through effective recycling. What does recycling mean to you? Can you think of ways you and your community can help boost your country’s environmental commitment? For more information about Data Science and Data Talks, and advice on ways to implement data talks, go to https://www.youcubed.org/resource/data-talks/ </a:t>
            </a:r>
          </a:p>
          <a:p>
            <a:endParaRPr lang="en-US" dirty="0"/>
          </a:p>
          <a:p>
            <a:r>
              <a:rPr lang="en-US" dirty="0"/>
              <a:t>https://www.statista.com/chart/4470/the-countries-winning-the-recycling-race/ </a:t>
            </a:r>
          </a:p>
          <a:p>
            <a:endParaRPr lang="en-US" dirty="0"/>
          </a:p>
          <a:p>
            <a:r>
              <a:rPr lang="en-US" dirty="0"/>
              <a:t>Copyright © 2020 </a:t>
            </a:r>
            <a:r>
              <a:rPr lang="en-US" dirty="0" err="1"/>
              <a:t>youcubed</a:t>
            </a:r>
            <a:r>
              <a:rPr lang="en-US" dirty="0"/>
              <a:t>. All rights reserved.</a:t>
            </a:r>
          </a:p>
        </p:txBody>
      </p:sp>
      <p:sp>
        <p:nvSpPr>
          <p:cNvPr id="4" name="Slide Number Placeholder 3"/>
          <p:cNvSpPr>
            <a:spLocks noGrp="1"/>
          </p:cNvSpPr>
          <p:nvPr>
            <p:ph type="sldNum" sz="quarter" idx="5"/>
          </p:nvPr>
        </p:nvSpPr>
        <p:spPr/>
        <p:txBody>
          <a:bodyPr/>
          <a:lstStyle/>
          <a:p>
            <a:fld id="{F94E5C17-8F26-4D39-9C8E-107D8C63CE46}" type="slidenum">
              <a:rPr lang="en-US" smtClean="0"/>
              <a:t>4</a:t>
            </a:fld>
            <a:endParaRPr lang="en-US"/>
          </a:p>
        </p:txBody>
      </p:sp>
    </p:spTree>
    <p:extLst>
      <p:ext uri="{BB962C8B-B14F-4D97-AF65-F5344CB8AC3E}">
        <p14:creationId xmlns:p14="http://schemas.microsoft.com/office/powerpoint/2010/main" val="316572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Youcubed</a:t>
            </a:r>
            <a:r>
              <a:rPr lang="en-US" dirty="0"/>
              <a:t> Data Talk Recycling Race</a:t>
            </a:r>
          </a:p>
          <a:p>
            <a:r>
              <a:rPr lang="en-US" dirty="0"/>
              <a:t>This graph shows which countries have proven most successful in reducing waste through effective recycling. What does recycling mean to you? Can you think of ways you and your community can help boost your country’s environmental commitment? For more information about Data Science and Data Talks, and advice on ways to implement data talks, go to https://www.youcubed.org/resource/data-talks/ </a:t>
            </a:r>
          </a:p>
          <a:p>
            <a:endParaRPr lang="en-US" dirty="0"/>
          </a:p>
          <a:p>
            <a:r>
              <a:rPr lang="en-US" dirty="0"/>
              <a:t>https://www.statista.com/chart/4470/the-countries-winning-the-recycling-race/ </a:t>
            </a:r>
          </a:p>
          <a:p>
            <a:endParaRPr lang="en-US" dirty="0"/>
          </a:p>
          <a:p>
            <a:r>
              <a:rPr lang="en-US" dirty="0"/>
              <a:t>Copyright © 2020 </a:t>
            </a:r>
            <a:r>
              <a:rPr lang="en-US" dirty="0" err="1"/>
              <a:t>youcubed</a:t>
            </a:r>
            <a:r>
              <a:rPr lang="en-US" dirty="0"/>
              <a:t>. All rights reserved.</a:t>
            </a:r>
          </a:p>
        </p:txBody>
      </p:sp>
      <p:sp>
        <p:nvSpPr>
          <p:cNvPr id="4" name="Slide Number Placeholder 3"/>
          <p:cNvSpPr>
            <a:spLocks noGrp="1"/>
          </p:cNvSpPr>
          <p:nvPr>
            <p:ph type="sldNum" sz="quarter" idx="5"/>
          </p:nvPr>
        </p:nvSpPr>
        <p:spPr/>
        <p:txBody>
          <a:bodyPr/>
          <a:lstStyle/>
          <a:p>
            <a:fld id="{F94E5C17-8F26-4D39-9C8E-107D8C63CE46}" type="slidenum">
              <a:rPr lang="en-US" smtClean="0"/>
              <a:t>9</a:t>
            </a:fld>
            <a:endParaRPr lang="en-US"/>
          </a:p>
        </p:txBody>
      </p:sp>
    </p:spTree>
    <p:extLst>
      <p:ext uri="{BB962C8B-B14F-4D97-AF65-F5344CB8AC3E}">
        <p14:creationId xmlns:p14="http://schemas.microsoft.com/office/powerpoint/2010/main" val="3656059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DEC2F-7A41-5ADB-4E2D-BB7BDAA992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B21D89-6F65-A0EA-0B0C-7A5F91B07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FB08E4-1E12-18E6-A73E-73F6F403D001}"/>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5" name="Footer Placeholder 4">
            <a:extLst>
              <a:ext uri="{FF2B5EF4-FFF2-40B4-BE49-F238E27FC236}">
                <a16:creationId xmlns:a16="http://schemas.microsoft.com/office/drawing/2014/main" id="{46D71753-CBFA-94FC-AB10-E5D8206F0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97191-22D9-F082-4ABB-6B23380E41AD}"/>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7" name="Content Placeholder 4">
            <a:extLst>
              <a:ext uri="{FF2B5EF4-FFF2-40B4-BE49-F238E27FC236}">
                <a16:creationId xmlns:a16="http://schemas.microsoft.com/office/drawing/2014/main" id="{0DAF6FCC-BE6B-BE28-ABCE-F8AA66FC1C0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914400" cy="1370877"/>
          </a:xfrm>
          <a:prstGeom prst="rect">
            <a:avLst/>
          </a:prstGeom>
        </p:spPr>
      </p:pic>
    </p:spTree>
    <p:extLst>
      <p:ext uri="{BB962C8B-B14F-4D97-AF65-F5344CB8AC3E}">
        <p14:creationId xmlns:p14="http://schemas.microsoft.com/office/powerpoint/2010/main" val="100522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F1D38-E647-F9ED-C763-EAEB20A4BA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915B06-D38C-027D-F2E5-035A669DEF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5CF72F-3623-8C3E-0391-DA99C8F332A1}"/>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5" name="Footer Placeholder 4">
            <a:extLst>
              <a:ext uri="{FF2B5EF4-FFF2-40B4-BE49-F238E27FC236}">
                <a16:creationId xmlns:a16="http://schemas.microsoft.com/office/drawing/2014/main" id="{24DDA8CC-BC2A-D7D5-A804-489B84E1EC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FC3871-A534-D7F9-9E6E-726C230E8D29}"/>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7" name="Content Placeholder 4">
            <a:extLst>
              <a:ext uri="{FF2B5EF4-FFF2-40B4-BE49-F238E27FC236}">
                <a16:creationId xmlns:a16="http://schemas.microsoft.com/office/drawing/2014/main" id="{8B0FB76F-5707-5D49-53DE-15E75EAA65C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 y="-1"/>
            <a:ext cx="914400" cy="1370878"/>
          </a:xfrm>
          <a:prstGeom prst="rect">
            <a:avLst/>
          </a:prstGeom>
        </p:spPr>
      </p:pic>
    </p:spTree>
    <p:extLst>
      <p:ext uri="{BB962C8B-B14F-4D97-AF65-F5344CB8AC3E}">
        <p14:creationId xmlns:p14="http://schemas.microsoft.com/office/powerpoint/2010/main" val="394535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A666FE-7345-1888-CA7D-E73EF37C08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94E153-C2CA-BF63-69D2-9A285BA7FB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CA2991-DA61-28F3-F46B-6CDDD2BDF103}"/>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5" name="Footer Placeholder 4">
            <a:extLst>
              <a:ext uri="{FF2B5EF4-FFF2-40B4-BE49-F238E27FC236}">
                <a16:creationId xmlns:a16="http://schemas.microsoft.com/office/drawing/2014/main" id="{5AACC282-4010-FBC9-6D61-0C2B7F9CA6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A9FC78-44A0-8F38-2428-601182744196}"/>
              </a:ext>
            </a:extLst>
          </p:cNvPr>
          <p:cNvSpPr>
            <a:spLocks noGrp="1"/>
          </p:cNvSpPr>
          <p:nvPr>
            <p:ph type="sldNum" sz="quarter" idx="12"/>
          </p:nvPr>
        </p:nvSpPr>
        <p:spPr/>
        <p:txBody>
          <a:bodyPr/>
          <a:lstStyle/>
          <a:p>
            <a:fld id="{6B652601-37F7-4965-9227-CE9739A20D27}" type="slidenum">
              <a:rPr lang="en-US" smtClean="0"/>
              <a:t>‹#›</a:t>
            </a:fld>
            <a:endParaRPr lang="en-US"/>
          </a:p>
        </p:txBody>
      </p:sp>
    </p:spTree>
    <p:extLst>
      <p:ext uri="{BB962C8B-B14F-4D97-AF65-F5344CB8AC3E}">
        <p14:creationId xmlns:p14="http://schemas.microsoft.com/office/powerpoint/2010/main" val="67527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DDC9-C0D7-5FEB-DD7F-1F0D590610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B5E16D-F52E-F8E4-B17B-4714335E13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02379B-4733-3CC1-1CBD-B786144546B4}"/>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5" name="Footer Placeholder 4">
            <a:extLst>
              <a:ext uri="{FF2B5EF4-FFF2-40B4-BE49-F238E27FC236}">
                <a16:creationId xmlns:a16="http://schemas.microsoft.com/office/drawing/2014/main" id="{4D97BBA0-B8C2-B70C-6DDA-071886FE7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C1006-CC54-C858-A98C-61F989B753F3}"/>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7" name="Content Placeholder 4">
            <a:extLst>
              <a:ext uri="{FF2B5EF4-FFF2-40B4-BE49-F238E27FC236}">
                <a16:creationId xmlns:a16="http://schemas.microsoft.com/office/drawing/2014/main" id="{84DF9FF3-4E22-C02D-E35B-F1FF539F132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914400" cy="1370877"/>
          </a:xfrm>
          <a:prstGeom prst="rect">
            <a:avLst/>
          </a:prstGeom>
        </p:spPr>
      </p:pic>
    </p:spTree>
    <p:extLst>
      <p:ext uri="{BB962C8B-B14F-4D97-AF65-F5344CB8AC3E}">
        <p14:creationId xmlns:p14="http://schemas.microsoft.com/office/powerpoint/2010/main" val="256429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48552-26D7-EBD3-0507-DE558E5AC1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974CB5-3AAF-CE45-D792-9F093C9F02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15155E-D12F-0B39-6269-B626C94F5E87}"/>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5" name="Footer Placeholder 4">
            <a:extLst>
              <a:ext uri="{FF2B5EF4-FFF2-40B4-BE49-F238E27FC236}">
                <a16:creationId xmlns:a16="http://schemas.microsoft.com/office/drawing/2014/main" id="{C33AEB5B-5CD4-AAF5-A616-038836610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EE15A-B6DB-6812-8C7A-7EE2E649059E}"/>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7" name="Content Placeholder 4">
            <a:extLst>
              <a:ext uri="{FF2B5EF4-FFF2-40B4-BE49-F238E27FC236}">
                <a16:creationId xmlns:a16="http://schemas.microsoft.com/office/drawing/2014/main" id="{C7BF7E5F-DCBE-D627-86D7-DB8A386D51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634291" cy="950935"/>
          </a:xfrm>
          <a:prstGeom prst="rect">
            <a:avLst/>
          </a:prstGeom>
        </p:spPr>
      </p:pic>
      <p:pic>
        <p:nvPicPr>
          <p:cNvPr id="8" name="Content Placeholder 4">
            <a:extLst>
              <a:ext uri="{FF2B5EF4-FFF2-40B4-BE49-F238E27FC236}">
                <a16:creationId xmlns:a16="http://schemas.microsoft.com/office/drawing/2014/main" id="{F7CB7232-3B0F-3CFE-E3C7-E8FC8D667D9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 y="-1"/>
            <a:ext cx="914400" cy="1370878"/>
          </a:xfrm>
          <a:prstGeom prst="rect">
            <a:avLst/>
          </a:prstGeom>
        </p:spPr>
      </p:pic>
    </p:spTree>
    <p:extLst>
      <p:ext uri="{BB962C8B-B14F-4D97-AF65-F5344CB8AC3E}">
        <p14:creationId xmlns:p14="http://schemas.microsoft.com/office/powerpoint/2010/main" val="172645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9558-35AC-0C88-8CE8-0ECAE484A0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E51905-6640-FC0B-BFA1-4194840E2D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5F41CE-3998-0C72-0C80-7AA4BEE23A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A2F872-264C-C4F7-A335-A5DB021FC437}"/>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6" name="Footer Placeholder 5">
            <a:extLst>
              <a:ext uri="{FF2B5EF4-FFF2-40B4-BE49-F238E27FC236}">
                <a16:creationId xmlns:a16="http://schemas.microsoft.com/office/drawing/2014/main" id="{46656175-2D7F-BDE1-4305-B76A68799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960E88-D9AF-CD45-A954-FE5366BC8F13}"/>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8" name="Content Placeholder 4">
            <a:extLst>
              <a:ext uri="{FF2B5EF4-FFF2-40B4-BE49-F238E27FC236}">
                <a16:creationId xmlns:a16="http://schemas.microsoft.com/office/drawing/2014/main" id="{57316CC5-6C27-35D5-5032-84590CEEFB8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 y="-1"/>
            <a:ext cx="914400" cy="1370878"/>
          </a:xfrm>
          <a:prstGeom prst="rect">
            <a:avLst/>
          </a:prstGeom>
        </p:spPr>
      </p:pic>
    </p:spTree>
    <p:extLst>
      <p:ext uri="{BB962C8B-B14F-4D97-AF65-F5344CB8AC3E}">
        <p14:creationId xmlns:p14="http://schemas.microsoft.com/office/powerpoint/2010/main" val="84335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16AEC-4A6A-CF2E-6450-C680808C81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010B6A-7A89-B514-8019-B3B4677887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20AF12-73CA-E383-804C-5D077FEB19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CBE76-C514-AD14-FFFE-2FAB1E198F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36F3B7-4ED5-C4F2-D7B2-5F86B104B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1BD02-76BE-7EDD-172A-6652EB26ACF8}"/>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8" name="Footer Placeholder 7">
            <a:extLst>
              <a:ext uri="{FF2B5EF4-FFF2-40B4-BE49-F238E27FC236}">
                <a16:creationId xmlns:a16="http://schemas.microsoft.com/office/drawing/2014/main" id="{84FD1312-10DC-0109-E244-F7F492B10C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D4FEF9-D1D1-1BBF-2CF7-3ED39F1F90F3}"/>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10" name="Content Placeholder 4">
            <a:extLst>
              <a:ext uri="{FF2B5EF4-FFF2-40B4-BE49-F238E27FC236}">
                <a16:creationId xmlns:a16="http://schemas.microsoft.com/office/drawing/2014/main" id="{853E2FAA-5748-4ADA-904B-3A639A705C2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 y="-1"/>
            <a:ext cx="914400" cy="1370878"/>
          </a:xfrm>
          <a:prstGeom prst="rect">
            <a:avLst/>
          </a:prstGeom>
        </p:spPr>
      </p:pic>
    </p:spTree>
    <p:extLst>
      <p:ext uri="{BB962C8B-B14F-4D97-AF65-F5344CB8AC3E}">
        <p14:creationId xmlns:p14="http://schemas.microsoft.com/office/powerpoint/2010/main" val="222629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27FA-B07C-1FE8-E88F-CBEC679A9C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E43559-BE9A-D45D-F9B6-A5CE17FC9563}"/>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4" name="Footer Placeholder 3">
            <a:extLst>
              <a:ext uri="{FF2B5EF4-FFF2-40B4-BE49-F238E27FC236}">
                <a16:creationId xmlns:a16="http://schemas.microsoft.com/office/drawing/2014/main" id="{5EDD826F-DF71-2481-B703-5F15CCA576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C4E8AF-4086-DED1-57E7-BB03F883B8FF}"/>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6" name="Content Placeholder 4">
            <a:extLst>
              <a:ext uri="{FF2B5EF4-FFF2-40B4-BE49-F238E27FC236}">
                <a16:creationId xmlns:a16="http://schemas.microsoft.com/office/drawing/2014/main" id="{5A7A7426-7838-973F-DD34-EB056057A3D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 y="-1"/>
            <a:ext cx="914400" cy="1370878"/>
          </a:xfrm>
          <a:prstGeom prst="rect">
            <a:avLst/>
          </a:prstGeom>
        </p:spPr>
      </p:pic>
    </p:spTree>
    <p:extLst>
      <p:ext uri="{BB962C8B-B14F-4D97-AF65-F5344CB8AC3E}">
        <p14:creationId xmlns:p14="http://schemas.microsoft.com/office/powerpoint/2010/main" val="122916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A1DAC8-BA66-808F-5B21-46E0C69B4EAC}"/>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3" name="Footer Placeholder 2">
            <a:extLst>
              <a:ext uri="{FF2B5EF4-FFF2-40B4-BE49-F238E27FC236}">
                <a16:creationId xmlns:a16="http://schemas.microsoft.com/office/drawing/2014/main" id="{46FEDF35-4F56-E726-30D3-29EE1C0C9C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7417BF-5817-9997-D0DD-56419075B269}"/>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5" name="Content Placeholder 4">
            <a:extLst>
              <a:ext uri="{FF2B5EF4-FFF2-40B4-BE49-F238E27FC236}">
                <a16:creationId xmlns:a16="http://schemas.microsoft.com/office/drawing/2014/main" id="{3881273A-13BC-1DA9-60B1-8889D41D91B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 y="-1"/>
            <a:ext cx="914400" cy="1370878"/>
          </a:xfrm>
          <a:prstGeom prst="rect">
            <a:avLst/>
          </a:prstGeom>
        </p:spPr>
      </p:pic>
    </p:spTree>
    <p:extLst>
      <p:ext uri="{BB962C8B-B14F-4D97-AF65-F5344CB8AC3E}">
        <p14:creationId xmlns:p14="http://schemas.microsoft.com/office/powerpoint/2010/main" val="112702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9765-535D-7692-DF71-93A4578CD2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D24D32-A68B-CAAD-A9DC-92A4ADDB94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18D855-F4DA-5ADE-E668-9924542FB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F6FAF4-F301-EADA-AC34-245F56533FBB}"/>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6" name="Footer Placeholder 5">
            <a:extLst>
              <a:ext uri="{FF2B5EF4-FFF2-40B4-BE49-F238E27FC236}">
                <a16:creationId xmlns:a16="http://schemas.microsoft.com/office/drawing/2014/main" id="{E38C2407-E6F5-74D3-754C-0E1633E31D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E83EC3-CE67-6572-A900-234E6E63D26C}"/>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8" name="Picture 7">
            <a:extLst>
              <a:ext uri="{FF2B5EF4-FFF2-40B4-BE49-F238E27FC236}">
                <a16:creationId xmlns:a16="http://schemas.microsoft.com/office/drawing/2014/main" id="{94D074D8-E3A3-359A-4050-70AA8A36B537}"/>
              </a:ext>
            </a:extLst>
          </p:cNvPr>
          <p:cNvPicPr>
            <a:picLocks noChangeAspect="1"/>
          </p:cNvPicPr>
          <p:nvPr userDrawn="1"/>
        </p:nvPicPr>
        <p:blipFill>
          <a:blip r:embed="rId2"/>
          <a:stretch>
            <a:fillRect/>
          </a:stretch>
        </p:blipFill>
        <p:spPr>
          <a:xfrm>
            <a:off x="0" y="19050"/>
            <a:ext cx="914479" cy="1371719"/>
          </a:xfrm>
          <a:prstGeom prst="rect">
            <a:avLst/>
          </a:prstGeom>
        </p:spPr>
      </p:pic>
    </p:spTree>
    <p:extLst>
      <p:ext uri="{BB962C8B-B14F-4D97-AF65-F5344CB8AC3E}">
        <p14:creationId xmlns:p14="http://schemas.microsoft.com/office/powerpoint/2010/main" val="165874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865C9-F3BD-CD73-F815-BA8229E346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FD8CBD-C173-DCB4-5743-E95DF52BB4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8902AE-4679-091D-7402-EED5528E9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09FA28-089B-32CE-1961-44FB0C0EE651}"/>
              </a:ext>
            </a:extLst>
          </p:cNvPr>
          <p:cNvSpPr>
            <a:spLocks noGrp="1"/>
          </p:cNvSpPr>
          <p:nvPr>
            <p:ph type="dt" sz="half" idx="10"/>
          </p:nvPr>
        </p:nvSpPr>
        <p:spPr/>
        <p:txBody>
          <a:bodyPr/>
          <a:lstStyle/>
          <a:p>
            <a:fld id="{5199BA3E-FFE0-41B3-ABBB-8503FDC46DE0}" type="datetimeFigureOut">
              <a:rPr lang="en-US" smtClean="0"/>
              <a:t>11/27/2024</a:t>
            </a:fld>
            <a:endParaRPr lang="en-US"/>
          </a:p>
        </p:txBody>
      </p:sp>
      <p:sp>
        <p:nvSpPr>
          <p:cNvPr id="6" name="Footer Placeholder 5">
            <a:extLst>
              <a:ext uri="{FF2B5EF4-FFF2-40B4-BE49-F238E27FC236}">
                <a16:creationId xmlns:a16="http://schemas.microsoft.com/office/drawing/2014/main" id="{76616D1B-12CC-5E27-7CE2-37D580DD05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9A680A-89F8-2182-F20C-8FFEBD1601D8}"/>
              </a:ext>
            </a:extLst>
          </p:cNvPr>
          <p:cNvSpPr>
            <a:spLocks noGrp="1"/>
          </p:cNvSpPr>
          <p:nvPr>
            <p:ph type="sldNum" sz="quarter" idx="12"/>
          </p:nvPr>
        </p:nvSpPr>
        <p:spPr/>
        <p:txBody>
          <a:bodyPr/>
          <a:lstStyle/>
          <a:p>
            <a:fld id="{6B652601-37F7-4965-9227-CE9739A20D27}" type="slidenum">
              <a:rPr lang="en-US" smtClean="0"/>
              <a:t>‹#›</a:t>
            </a:fld>
            <a:endParaRPr lang="en-US"/>
          </a:p>
        </p:txBody>
      </p:sp>
      <p:pic>
        <p:nvPicPr>
          <p:cNvPr id="8" name="Content Placeholder 4">
            <a:extLst>
              <a:ext uri="{FF2B5EF4-FFF2-40B4-BE49-F238E27FC236}">
                <a16:creationId xmlns:a16="http://schemas.microsoft.com/office/drawing/2014/main" id="{607C8845-8E5A-281E-3DD6-830DA6B9F0C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 y="-1"/>
            <a:ext cx="914400" cy="1370878"/>
          </a:xfrm>
          <a:prstGeom prst="rect">
            <a:avLst/>
          </a:prstGeom>
        </p:spPr>
      </p:pic>
    </p:spTree>
    <p:extLst>
      <p:ext uri="{BB962C8B-B14F-4D97-AF65-F5344CB8AC3E}">
        <p14:creationId xmlns:p14="http://schemas.microsoft.com/office/powerpoint/2010/main" val="2047405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AE999F-52FB-BC31-6D5A-511540BE91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403C59-03E4-87A2-A53F-13C32021F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3AB0E3-303E-99F7-0F2B-AD35000C4C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9BA3E-FFE0-41B3-ABBB-8503FDC46DE0}" type="datetimeFigureOut">
              <a:rPr lang="en-US" smtClean="0"/>
              <a:t>11/27/2024</a:t>
            </a:fld>
            <a:endParaRPr lang="en-US"/>
          </a:p>
        </p:txBody>
      </p:sp>
      <p:sp>
        <p:nvSpPr>
          <p:cNvPr id="5" name="Footer Placeholder 4">
            <a:extLst>
              <a:ext uri="{FF2B5EF4-FFF2-40B4-BE49-F238E27FC236}">
                <a16:creationId xmlns:a16="http://schemas.microsoft.com/office/drawing/2014/main" id="{30C51BFF-0AAC-1420-F572-971CA100B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63DCC3-0DC3-9807-A979-7FCAABE16E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52601-37F7-4965-9227-CE9739A20D27}" type="slidenum">
              <a:rPr lang="en-US" smtClean="0"/>
              <a:t>‹#›</a:t>
            </a:fld>
            <a:endParaRPr lang="en-US"/>
          </a:p>
        </p:txBody>
      </p:sp>
      <p:pic>
        <p:nvPicPr>
          <p:cNvPr id="7" name="Content Placeholder 4">
            <a:extLst>
              <a:ext uri="{FF2B5EF4-FFF2-40B4-BE49-F238E27FC236}">
                <a16:creationId xmlns:a16="http://schemas.microsoft.com/office/drawing/2014/main" id="{CD56B813-8746-191B-6249-CEAF06722249}"/>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0" y="0"/>
            <a:ext cx="634291" cy="950935"/>
          </a:xfrm>
          <a:prstGeom prst="rect">
            <a:avLst/>
          </a:prstGeom>
        </p:spPr>
      </p:pic>
    </p:spTree>
    <p:extLst>
      <p:ext uri="{BB962C8B-B14F-4D97-AF65-F5344CB8AC3E}">
        <p14:creationId xmlns:p14="http://schemas.microsoft.com/office/powerpoint/2010/main" val="3318502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xsptz0-ypKk?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gZDnQ-wCEbc?feature=oembed"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WgKEXhFBeiU?feature=oembed"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5732C-A10E-8B5C-2CF9-415E33DF9BF5}"/>
              </a:ext>
            </a:extLst>
          </p:cNvPr>
          <p:cNvSpPr>
            <a:spLocks noGrp="1"/>
          </p:cNvSpPr>
          <p:nvPr>
            <p:ph type="ctrTitle"/>
          </p:nvPr>
        </p:nvSpPr>
        <p:spPr>
          <a:xfrm>
            <a:off x="1524000" y="1122362"/>
            <a:ext cx="9144000" cy="3124517"/>
          </a:xfrm>
        </p:spPr>
        <p:txBody>
          <a:bodyPr>
            <a:normAutofit/>
          </a:bodyPr>
          <a:lstStyle/>
          <a:p>
            <a:r>
              <a:rPr lang="en-US" dirty="0"/>
              <a:t>Compassion for the Earth</a:t>
            </a:r>
          </a:p>
        </p:txBody>
      </p:sp>
      <p:sp>
        <p:nvSpPr>
          <p:cNvPr id="3" name="Subtitle 2">
            <a:extLst>
              <a:ext uri="{FF2B5EF4-FFF2-40B4-BE49-F238E27FC236}">
                <a16:creationId xmlns:a16="http://schemas.microsoft.com/office/drawing/2014/main" id="{45DA9AE7-E481-267C-68E0-0191E910784C}"/>
              </a:ext>
            </a:extLst>
          </p:cNvPr>
          <p:cNvSpPr>
            <a:spLocks noGrp="1"/>
          </p:cNvSpPr>
          <p:nvPr>
            <p:ph type="subTitle" idx="1"/>
          </p:nvPr>
        </p:nvSpPr>
        <p:spPr>
          <a:xfrm>
            <a:off x="1524000" y="4364038"/>
            <a:ext cx="9144000" cy="1655762"/>
          </a:xfrm>
        </p:spPr>
        <p:txBody>
          <a:bodyPr/>
          <a:lstStyle/>
          <a:p>
            <a:endParaRPr lang="en-US" dirty="0"/>
          </a:p>
        </p:txBody>
      </p:sp>
    </p:spTree>
    <p:extLst>
      <p:ext uri="{BB962C8B-B14F-4D97-AF65-F5344CB8AC3E}">
        <p14:creationId xmlns:p14="http://schemas.microsoft.com/office/powerpoint/2010/main" val="2536471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2158-EAD7-B138-F0F5-732948483480}"/>
              </a:ext>
            </a:extLst>
          </p:cNvPr>
          <p:cNvSpPr>
            <a:spLocks noGrp="1"/>
          </p:cNvSpPr>
          <p:nvPr>
            <p:ph type="title"/>
          </p:nvPr>
        </p:nvSpPr>
        <p:spPr/>
        <p:txBody>
          <a:bodyPr/>
          <a:lstStyle/>
          <a:p>
            <a:r>
              <a:rPr lang="en-US" dirty="0"/>
              <a:t>What do you notice?</a:t>
            </a:r>
            <a:br>
              <a:rPr lang="en-US" dirty="0"/>
            </a:br>
            <a:r>
              <a:rPr lang="en-US" dirty="0"/>
              <a:t>What do you wonder about?</a:t>
            </a:r>
          </a:p>
        </p:txBody>
      </p:sp>
      <p:sp>
        <p:nvSpPr>
          <p:cNvPr id="5" name="TextBox 4">
            <a:extLst>
              <a:ext uri="{FF2B5EF4-FFF2-40B4-BE49-F238E27FC236}">
                <a16:creationId xmlns:a16="http://schemas.microsoft.com/office/drawing/2014/main" id="{8E44FEE0-E625-9E21-E275-B11543283834}"/>
              </a:ext>
            </a:extLst>
          </p:cNvPr>
          <p:cNvSpPr txBox="1"/>
          <p:nvPr/>
        </p:nvSpPr>
        <p:spPr>
          <a:xfrm>
            <a:off x="11353800" y="6414828"/>
            <a:ext cx="885371" cy="369332"/>
          </a:xfrm>
          <a:prstGeom prst="rect">
            <a:avLst/>
          </a:prstGeom>
          <a:noFill/>
        </p:spPr>
        <p:txBody>
          <a:bodyPr wrap="none" rtlCol="0">
            <a:spAutoFit/>
          </a:bodyPr>
          <a:lstStyle/>
          <a:p>
            <a:r>
              <a:rPr lang="en-US" dirty="0"/>
              <a:t>Explore</a:t>
            </a:r>
          </a:p>
        </p:txBody>
      </p:sp>
      <p:pic>
        <p:nvPicPr>
          <p:cNvPr id="10" name="Online Media 9" title="Act 1">
            <a:hlinkClick r:id="" action="ppaction://media"/>
            <a:extLst>
              <a:ext uri="{FF2B5EF4-FFF2-40B4-BE49-F238E27FC236}">
                <a16:creationId xmlns:a16="http://schemas.microsoft.com/office/drawing/2014/main" id="{1867441E-FA92-E36B-F9A7-D18311E0DB0C}"/>
              </a:ext>
            </a:extLst>
          </p:cNvPr>
          <p:cNvPicPr>
            <a:picLocks noGrp="1" noRot="1" noChangeAspect="1"/>
          </p:cNvPicPr>
          <p:nvPr>
            <p:ph idx="1"/>
            <a:videoFile r:link="rId1"/>
          </p:nvPr>
        </p:nvPicPr>
        <p:blipFill>
          <a:blip r:embed="rId3"/>
          <a:stretch>
            <a:fillRect/>
          </a:stretch>
        </p:blipFill>
        <p:spPr>
          <a:xfrm>
            <a:off x="1488558" y="1825625"/>
            <a:ext cx="8457130" cy="4778601"/>
          </a:xfrm>
          <a:prstGeom prst="rect">
            <a:avLst/>
          </a:prstGeom>
        </p:spPr>
      </p:pic>
    </p:spTree>
    <p:extLst>
      <p:ext uri="{BB962C8B-B14F-4D97-AF65-F5344CB8AC3E}">
        <p14:creationId xmlns:p14="http://schemas.microsoft.com/office/powerpoint/2010/main" val="139350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0"/>
                </p:tgtEl>
              </p:cMediaNode>
            </p:vide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
                                        </p:tgtEl>
                                      </p:cBhvr>
                                    </p:cmd>
                                  </p:child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Table talk</a:t>
            </a:r>
          </a:p>
        </p:txBody>
      </p:sp>
      <p:sp>
        <p:nvSpPr>
          <p:cNvPr id="3" name="Content Placeholder 2">
            <a:extLst>
              <a:ext uri="{FF2B5EF4-FFF2-40B4-BE49-F238E27FC236}">
                <a16:creationId xmlns:a16="http://schemas.microsoft.com/office/drawing/2014/main" id="{042A418B-397B-90BE-3F5B-F9A806E00C5A}"/>
              </a:ext>
            </a:extLst>
          </p:cNvPr>
          <p:cNvSpPr>
            <a:spLocks noGrp="1"/>
          </p:cNvSpPr>
          <p:nvPr>
            <p:ph idx="1"/>
          </p:nvPr>
        </p:nvSpPr>
        <p:spPr/>
        <p:txBody>
          <a:bodyPr>
            <a:normAutofit/>
          </a:bodyPr>
          <a:lstStyle/>
          <a:p>
            <a:pPr marL="0" indent="0">
              <a:buNone/>
            </a:pPr>
            <a:r>
              <a:rPr lang="en-US" dirty="0"/>
              <a:t>What do you throw away at lunch?</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F94A3BDD-05AA-4F94-8A64-0E6BFE05CE66}"/>
              </a:ext>
            </a:extLst>
          </p:cNvPr>
          <p:cNvSpPr txBox="1"/>
          <p:nvPr/>
        </p:nvSpPr>
        <p:spPr>
          <a:xfrm>
            <a:off x="10174909" y="6488668"/>
            <a:ext cx="2017091" cy="369332"/>
          </a:xfrm>
          <a:prstGeom prst="rect">
            <a:avLst/>
          </a:prstGeom>
          <a:noFill/>
        </p:spPr>
        <p:txBody>
          <a:bodyPr wrap="none" rtlCol="0">
            <a:spAutoFit/>
          </a:bodyPr>
          <a:lstStyle/>
          <a:p>
            <a:r>
              <a:rPr lang="en-US" dirty="0"/>
              <a:t>Explore and Explain</a:t>
            </a:r>
          </a:p>
        </p:txBody>
      </p:sp>
    </p:spTree>
    <p:extLst>
      <p:ext uri="{BB962C8B-B14F-4D97-AF65-F5344CB8AC3E}">
        <p14:creationId xmlns:p14="http://schemas.microsoft.com/office/powerpoint/2010/main" val="2476664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Your Task</a:t>
            </a:r>
          </a:p>
        </p:txBody>
      </p:sp>
      <p:sp>
        <p:nvSpPr>
          <p:cNvPr id="3" name="Content Placeholder 2">
            <a:extLst>
              <a:ext uri="{FF2B5EF4-FFF2-40B4-BE49-F238E27FC236}">
                <a16:creationId xmlns:a16="http://schemas.microsoft.com/office/drawing/2014/main" id="{042A418B-397B-90BE-3F5B-F9A806E00C5A}"/>
              </a:ext>
            </a:extLst>
          </p:cNvPr>
          <p:cNvSpPr>
            <a:spLocks noGrp="1"/>
          </p:cNvSpPr>
          <p:nvPr>
            <p:ph idx="1"/>
          </p:nvPr>
        </p:nvSpPr>
        <p:spPr/>
        <p:txBody>
          <a:bodyPr>
            <a:normAutofit/>
          </a:bodyPr>
          <a:lstStyle/>
          <a:p>
            <a:pPr marL="0" indent="0">
              <a:buNone/>
            </a:pPr>
            <a:r>
              <a:rPr lang="en-US" dirty="0"/>
              <a:t>What do you throw away at lunch?</a:t>
            </a:r>
          </a:p>
          <a:p>
            <a:pPr marL="0" indent="0">
              <a:buNone/>
            </a:pPr>
            <a:r>
              <a:rPr lang="en-US" dirty="0"/>
              <a:t>Work with your team to:</a:t>
            </a:r>
          </a:p>
          <a:p>
            <a:r>
              <a:rPr lang="en-US" dirty="0"/>
              <a:t>Build the amount of trash you throw away at lunch. </a:t>
            </a:r>
          </a:p>
          <a:p>
            <a:r>
              <a:rPr lang="en-US" dirty="0"/>
              <a:t>Find the volume of your trash.</a:t>
            </a:r>
          </a:p>
          <a:p>
            <a:pPr marL="0" indent="0">
              <a:buNone/>
            </a:pPr>
            <a:endParaRPr lang="en-US" dirty="0"/>
          </a:p>
        </p:txBody>
      </p:sp>
      <p:sp>
        <p:nvSpPr>
          <p:cNvPr id="4" name="TextBox 3">
            <a:extLst>
              <a:ext uri="{FF2B5EF4-FFF2-40B4-BE49-F238E27FC236}">
                <a16:creationId xmlns:a16="http://schemas.microsoft.com/office/drawing/2014/main" id="{F94A3BDD-05AA-4F94-8A64-0E6BFE05CE66}"/>
              </a:ext>
            </a:extLst>
          </p:cNvPr>
          <p:cNvSpPr txBox="1"/>
          <p:nvPr/>
        </p:nvSpPr>
        <p:spPr>
          <a:xfrm>
            <a:off x="11216900" y="6488668"/>
            <a:ext cx="885371" cy="369332"/>
          </a:xfrm>
          <a:prstGeom prst="rect">
            <a:avLst/>
          </a:prstGeom>
          <a:noFill/>
        </p:spPr>
        <p:txBody>
          <a:bodyPr wrap="none" rtlCol="0">
            <a:spAutoFit/>
          </a:bodyPr>
          <a:lstStyle/>
          <a:p>
            <a:r>
              <a:rPr lang="en-US" dirty="0"/>
              <a:t>Explore</a:t>
            </a:r>
          </a:p>
        </p:txBody>
      </p:sp>
    </p:spTree>
    <p:extLst>
      <p:ext uri="{BB962C8B-B14F-4D97-AF65-F5344CB8AC3E}">
        <p14:creationId xmlns:p14="http://schemas.microsoft.com/office/powerpoint/2010/main" val="293135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Finding Volume</a:t>
            </a:r>
          </a:p>
        </p:txBody>
      </p:sp>
      <p:sp>
        <p:nvSpPr>
          <p:cNvPr id="3" name="Content Placeholder 2">
            <a:extLst>
              <a:ext uri="{FF2B5EF4-FFF2-40B4-BE49-F238E27FC236}">
                <a16:creationId xmlns:a16="http://schemas.microsoft.com/office/drawing/2014/main" id="{042A418B-397B-90BE-3F5B-F9A806E00C5A}"/>
              </a:ext>
            </a:extLst>
          </p:cNvPr>
          <p:cNvSpPr>
            <a:spLocks noGrp="1"/>
          </p:cNvSpPr>
          <p:nvPr>
            <p:ph idx="1"/>
          </p:nvPr>
        </p:nvSpPr>
        <p:spPr/>
        <p:txBody>
          <a:bodyPr>
            <a:normAutofit/>
          </a:bodyPr>
          <a:lstStyle/>
          <a:p>
            <a:pPr marL="0" indent="0">
              <a:buNone/>
            </a:pPr>
            <a:r>
              <a:rPr lang="en-US" dirty="0"/>
              <a:t>How do you find the volume of the prisms?</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F94A3BDD-05AA-4F94-8A64-0E6BFE05CE66}"/>
              </a:ext>
            </a:extLst>
          </p:cNvPr>
          <p:cNvSpPr txBox="1"/>
          <p:nvPr/>
        </p:nvSpPr>
        <p:spPr>
          <a:xfrm>
            <a:off x="11306629" y="6488668"/>
            <a:ext cx="885371" cy="369332"/>
          </a:xfrm>
          <a:prstGeom prst="rect">
            <a:avLst/>
          </a:prstGeom>
          <a:noFill/>
        </p:spPr>
        <p:txBody>
          <a:bodyPr wrap="none" rtlCol="0">
            <a:spAutoFit/>
          </a:bodyPr>
          <a:lstStyle/>
          <a:p>
            <a:r>
              <a:rPr lang="en-US" dirty="0"/>
              <a:t>Explore</a:t>
            </a:r>
          </a:p>
        </p:txBody>
      </p:sp>
      <p:grpSp>
        <p:nvGrpSpPr>
          <p:cNvPr id="15" name="Group 14">
            <a:extLst>
              <a:ext uri="{FF2B5EF4-FFF2-40B4-BE49-F238E27FC236}">
                <a16:creationId xmlns:a16="http://schemas.microsoft.com/office/drawing/2014/main" id="{24513DF8-6000-5AC4-B984-20E0F414D0C5}"/>
              </a:ext>
            </a:extLst>
          </p:cNvPr>
          <p:cNvGrpSpPr/>
          <p:nvPr/>
        </p:nvGrpSpPr>
        <p:grpSpPr>
          <a:xfrm>
            <a:off x="838200" y="2630463"/>
            <a:ext cx="2744357" cy="2013582"/>
            <a:chOff x="5028043" y="3077031"/>
            <a:chExt cx="2744357" cy="2013582"/>
          </a:xfrm>
        </p:grpSpPr>
        <p:sp>
          <p:nvSpPr>
            <p:cNvPr id="11" name="Cube 10">
              <a:extLst>
                <a:ext uri="{FF2B5EF4-FFF2-40B4-BE49-F238E27FC236}">
                  <a16:creationId xmlns:a16="http://schemas.microsoft.com/office/drawing/2014/main" id="{6B9202A0-4093-4772-DF33-D1FD615B6314}"/>
                </a:ext>
              </a:extLst>
            </p:cNvPr>
            <p:cNvSpPr/>
            <p:nvPr/>
          </p:nvSpPr>
          <p:spPr>
            <a:xfrm>
              <a:off x="5560828" y="3190450"/>
              <a:ext cx="2211572" cy="1530406"/>
            </a:xfrm>
            <a:prstGeom prst="cub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19FED2A-939D-099A-E73C-73CAA4B36353}"/>
                </a:ext>
              </a:extLst>
            </p:cNvPr>
            <p:cNvSpPr txBox="1"/>
            <p:nvPr/>
          </p:nvSpPr>
          <p:spPr>
            <a:xfrm>
              <a:off x="5028043" y="3916068"/>
              <a:ext cx="529312" cy="369332"/>
            </a:xfrm>
            <a:prstGeom prst="rect">
              <a:avLst/>
            </a:prstGeom>
            <a:noFill/>
          </p:spPr>
          <p:txBody>
            <a:bodyPr wrap="none" rtlCol="0">
              <a:spAutoFit/>
            </a:bodyPr>
            <a:lstStyle/>
            <a:p>
              <a:r>
                <a:rPr lang="en-US" dirty="0"/>
                <a:t>4 in</a:t>
              </a:r>
            </a:p>
          </p:txBody>
        </p:sp>
        <p:sp>
          <p:nvSpPr>
            <p:cNvPr id="13" name="TextBox 12">
              <a:extLst>
                <a:ext uri="{FF2B5EF4-FFF2-40B4-BE49-F238E27FC236}">
                  <a16:creationId xmlns:a16="http://schemas.microsoft.com/office/drawing/2014/main" id="{4A2AF879-41F3-D725-D359-897E96FA035A}"/>
                </a:ext>
              </a:extLst>
            </p:cNvPr>
            <p:cNvSpPr txBox="1"/>
            <p:nvPr/>
          </p:nvSpPr>
          <p:spPr>
            <a:xfrm>
              <a:off x="5269106" y="3077031"/>
              <a:ext cx="529312" cy="369332"/>
            </a:xfrm>
            <a:prstGeom prst="rect">
              <a:avLst/>
            </a:prstGeom>
            <a:noFill/>
          </p:spPr>
          <p:txBody>
            <a:bodyPr wrap="none" rtlCol="0">
              <a:spAutoFit/>
            </a:bodyPr>
            <a:lstStyle/>
            <a:p>
              <a:r>
                <a:rPr lang="en-US" dirty="0"/>
                <a:t>2 in</a:t>
              </a:r>
            </a:p>
          </p:txBody>
        </p:sp>
        <p:sp>
          <p:nvSpPr>
            <p:cNvPr id="14" name="TextBox 13">
              <a:extLst>
                <a:ext uri="{FF2B5EF4-FFF2-40B4-BE49-F238E27FC236}">
                  <a16:creationId xmlns:a16="http://schemas.microsoft.com/office/drawing/2014/main" id="{AE11DE2E-8973-F23A-7736-A865532A2BF6}"/>
                </a:ext>
              </a:extLst>
            </p:cNvPr>
            <p:cNvSpPr txBox="1"/>
            <p:nvPr/>
          </p:nvSpPr>
          <p:spPr>
            <a:xfrm>
              <a:off x="6096000" y="4721281"/>
              <a:ext cx="529312" cy="369332"/>
            </a:xfrm>
            <a:prstGeom prst="rect">
              <a:avLst/>
            </a:prstGeom>
            <a:noFill/>
          </p:spPr>
          <p:txBody>
            <a:bodyPr wrap="none" rtlCol="0">
              <a:spAutoFit/>
            </a:bodyPr>
            <a:lstStyle/>
            <a:p>
              <a:r>
                <a:rPr lang="en-US" dirty="0"/>
                <a:t>7 in</a:t>
              </a:r>
            </a:p>
          </p:txBody>
        </p:sp>
      </p:grpSp>
      <p:grpSp>
        <p:nvGrpSpPr>
          <p:cNvPr id="27" name="Group 26">
            <a:extLst>
              <a:ext uri="{FF2B5EF4-FFF2-40B4-BE49-F238E27FC236}">
                <a16:creationId xmlns:a16="http://schemas.microsoft.com/office/drawing/2014/main" id="{C367830A-3CF3-8021-69AF-B01CE684134B}"/>
              </a:ext>
            </a:extLst>
          </p:cNvPr>
          <p:cNvGrpSpPr/>
          <p:nvPr/>
        </p:nvGrpSpPr>
        <p:grpSpPr>
          <a:xfrm>
            <a:off x="6388234" y="1976873"/>
            <a:ext cx="3540321" cy="3064424"/>
            <a:chOff x="4889043" y="2486895"/>
            <a:chExt cx="3540321" cy="3064424"/>
          </a:xfrm>
        </p:grpSpPr>
        <p:sp>
          <p:nvSpPr>
            <p:cNvPr id="21" name="TextBox 20">
              <a:extLst>
                <a:ext uri="{FF2B5EF4-FFF2-40B4-BE49-F238E27FC236}">
                  <a16:creationId xmlns:a16="http://schemas.microsoft.com/office/drawing/2014/main" id="{65C4B313-B4C5-2BF3-A684-C430DD396658}"/>
                </a:ext>
              </a:extLst>
            </p:cNvPr>
            <p:cNvSpPr txBox="1"/>
            <p:nvPr/>
          </p:nvSpPr>
          <p:spPr>
            <a:xfrm>
              <a:off x="4889043" y="4644045"/>
              <a:ext cx="529312" cy="369332"/>
            </a:xfrm>
            <a:prstGeom prst="rect">
              <a:avLst/>
            </a:prstGeom>
            <a:noFill/>
          </p:spPr>
          <p:txBody>
            <a:bodyPr wrap="none" rtlCol="0">
              <a:spAutoFit/>
            </a:bodyPr>
            <a:lstStyle/>
            <a:p>
              <a:r>
                <a:rPr lang="en-US" dirty="0"/>
                <a:t>4 in</a:t>
              </a:r>
            </a:p>
          </p:txBody>
        </p:sp>
        <p:grpSp>
          <p:nvGrpSpPr>
            <p:cNvPr id="26" name="Group 25">
              <a:extLst>
                <a:ext uri="{FF2B5EF4-FFF2-40B4-BE49-F238E27FC236}">
                  <a16:creationId xmlns:a16="http://schemas.microsoft.com/office/drawing/2014/main" id="{1D98D4CB-5109-C70C-CFFA-45953B4EE1F2}"/>
                </a:ext>
              </a:extLst>
            </p:cNvPr>
            <p:cNvGrpSpPr/>
            <p:nvPr/>
          </p:nvGrpSpPr>
          <p:grpSpPr>
            <a:xfrm>
              <a:off x="5497033" y="2486895"/>
              <a:ext cx="2932331" cy="3064424"/>
              <a:chOff x="5497033" y="2486895"/>
              <a:chExt cx="2932331" cy="3064424"/>
            </a:xfrm>
          </p:grpSpPr>
          <p:grpSp>
            <p:nvGrpSpPr>
              <p:cNvPr id="18" name="Group 17">
                <a:extLst>
                  <a:ext uri="{FF2B5EF4-FFF2-40B4-BE49-F238E27FC236}">
                    <a16:creationId xmlns:a16="http://schemas.microsoft.com/office/drawing/2014/main" id="{DA75B2BD-4B8A-0E97-864F-DF14889C4A97}"/>
                  </a:ext>
                </a:extLst>
              </p:cNvPr>
              <p:cNvGrpSpPr/>
              <p:nvPr/>
            </p:nvGrpSpPr>
            <p:grpSpPr>
              <a:xfrm>
                <a:off x="5497033" y="2892056"/>
                <a:ext cx="2286000" cy="2254102"/>
                <a:chOff x="5497033" y="2892056"/>
                <a:chExt cx="2286000" cy="2254102"/>
              </a:xfrm>
            </p:grpSpPr>
            <p:sp>
              <p:nvSpPr>
                <p:cNvPr id="16" name="Cube 15">
                  <a:extLst>
                    <a:ext uri="{FF2B5EF4-FFF2-40B4-BE49-F238E27FC236}">
                      <a16:creationId xmlns:a16="http://schemas.microsoft.com/office/drawing/2014/main" id="{A03E8E28-827B-F6F6-E341-219080D1FC37}"/>
                    </a:ext>
                  </a:extLst>
                </p:cNvPr>
                <p:cNvSpPr/>
                <p:nvPr/>
              </p:nvSpPr>
              <p:spPr>
                <a:xfrm>
                  <a:off x="5497033" y="4001294"/>
                  <a:ext cx="2286000" cy="1144864"/>
                </a:xfrm>
                <a:prstGeom prst="cub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ube 16">
                  <a:extLst>
                    <a:ext uri="{FF2B5EF4-FFF2-40B4-BE49-F238E27FC236}">
                      <a16:creationId xmlns:a16="http://schemas.microsoft.com/office/drawing/2014/main" id="{B366E581-1076-9058-A937-7F8D3593D960}"/>
                    </a:ext>
                  </a:extLst>
                </p:cNvPr>
                <p:cNvSpPr/>
                <p:nvPr/>
              </p:nvSpPr>
              <p:spPr>
                <a:xfrm>
                  <a:off x="6560288" y="2892056"/>
                  <a:ext cx="1222745" cy="1382232"/>
                </a:xfrm>
                <a:prstGeom prst="cub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DBD011B7-3126-41FF-10E0-0AB52CDD52A1}"/>
                  </a:ext>
                </a:extLst>
              </p:cNvPr>
              <p:cNvSpPr txBox="1"/>
              <p:nvPr/>
            </p:nvSpPr>
            <p:spPr>
              <a:xfrm>
                <a:off x="7783033" y="3908408"/>
                <a:ext cx="646331" cy="369332"/>
              </a:xfrm>
              <a:prstGeom prst="rect">
                <a:avLst/>
              </a:prstGeom>
              <a:noFill/>
            </p:spPr>
            <p:txBody>
              <a:bodyPr wrap="none" rtlCol="0">
                <a:spAutoFit/>
              </a:bodyPr>
              <a:lstStyle/>
              <a:p>
                <a:r>
                  <a:rPr lang="en-US" dirty="0"/>
                  <a:t>11 in</a:t>
                </a:r>
              </a:p>
            </p:txBody>
          </p:sp>
          <p:sp>
            <p:nvSpPr>
              <p:cNvPr id="20" name="TextBox 19">
                <a:extLst>
                  <a:ext uri="{FF2B5EF4-FFF2-40B4-BE49-F238E27FC236}">
                    <a16:creationId xmlns:a16="http://schemas.microsoft.com/office/drawing/2014/main" id="{19244A14-D7A6-A703-4601-B4E8CF0A38A8}"/>
                  </a:ext>
                </a:extLst>
              </p:cNvPr>
              <p:cNvSpPr txBox="1"/>
              <p:nvPr/>
            </p:nvSpPr>
            <p:spPr>
              <a:xfrm>
                <a:off x="6237122" y="5181987"/>
                <a:ext cx="646331" cy="369332"/>
              </a:xfrm>
              <a:prstGeom prst="rect">
                <a:avLst/>
              </a:prstGeom>
              <a:noFill/>
            </p:spPr>
            <p:txBody>
              <a:bodyPr wrap="none" rtlCol="0">
                <a:spAutoFit/>
              </a:bodyPr>
              <a:lstStyle/>
              <a:p>
                <a:r>
                  <a:rPr lang="en-US" dirty="0"/>
                  <a:t>12 in</a:t>
                </a:r>
              </a:p>
            </p:txBody>
          </p:sp>
          <p:sp>
            <p:nvSpPr>
              <p:cNvPr id="22" name="TextBox 21">
                <a:extLst>
                  <a:ext uri="{FF2B5EF4-FFF2-40B4-BE49-F238E27FC236}">
                    <a16:creationId xmlns:a16="http://schemas.microsoft.com/office/drawing/2014/main" id="{72F4C432-246E-4836-13D4-0F05990F3968}"/>
                  </a:ext>
                </a:extLst>
              </p:cNvPr>
              <p:cNvSpPr txBox="1"/>
              <p:nvPr/>
            </p:nvSpPr>
            <p:spPr>
              <a:xfrm>
                <a:off x="5868557" y="3631962"/>
                <a:ext cx="529312" cy="369332"/>
              </a:xfrm>
              <a:prstGeom prst="rect">
                <a:avLst/>
              </a:prstGeom>
              <a:noFill/>
            </p:spPr>
            <p:txBody>
              <a:bodyPr wrap="none" rtlCol="0">
                <a:spAutoFit/>
              </a:bodyPr>
              <a:lstStyle/>
              <a:p>
                <a:r>
                  <a:rPr lang="en-US" dirty="0"/>
                  <a:t>6 in</a:t>
                </a:r>
              </a:p>
            </p:txBody>
          </p:sp>
          <p:sp>
            <p:nvSpPr>
              <p:cNvPr id="23" name="TextBox 22">
                <a:extLst>
                  <a:ext uri="{FF2B5EF4-FFF2-40B4-BE49-F238E27FC236}">
                    <a16:creationId xmlns:a16="http://schemas.microsoft.com/office/drawing/2014/main" id="{7F55121F-946D-376D-ABB5-6B4101D7ED14}"/>
                  </a:ext>
                </a:extLst>
              </p:cNvPr>
              <p:cNvSpPr txBox="1"/>
              <p:nvPr/>
            </p:nvSpPr>
            <p:spPr>
              <a:xfrm>
                <a:off x="6938866" y="2486895"/>
                <a:ext cx="529312" cy="369332"/>
              </a:xfrm>
              <a:prstGeom prst="rect">
                <a:avLst/>
              </a:prstGeom>
              <a:noFill/>
            </p:spPr>
            <p:txBody>
              <a:bodyPr wrap="none" rtlCol="0">
                <a:spAutoFit/>
              </a:bodyPr>
              <a:lstStyle/>
              <a:p>
                <a:r>
                  <a:rPr lang="en-US" dirty="0"/>
                  <a:t>6 in</a:t>
                </a:r>
              </a:p>
            </p:txBody>
          </p:sp>
        </p:grpSp>
        <p:sp>
          <p:nvSpPr>
            <p:cNvPr id="24" name="TextBox 23">
              <a:extLst>
                <a:ext uri="{FF2B5EF4-FFF2-40B4-BE49-F238E27FC236}">
                  <a16:creationId xmlns:a16="http://schemas.microsoft.com/office/drawing/2014/main" id="{3AFE1790-9B57-9059-6B44-FC3ED38531AA}"/>
                </a:ext>
              </a:extLst>
            </p:cNvPr>
            <p:cNvSpPr txBox="1"/>
            <p:nvPr/>
          </p:nvSpPr>
          <p:spPr>
            <a:xfrm>
              <a:off x="5102401" y="3891917"/>
              <a:ext cx="529312" cy="369332"/>
            </a:xfrm>
            <a:prstGeom prst="rect">
              <a:avLst/>
            </a:prstGeom>
            <a:noFill/>
          </p:spPr>
          <p:txBody>
            <a:bodyPr wrap="none" rtlCol="0">
              <a:spAutoFit/>
            </a:bodyPr>
            <a:lstStyle/>
            <a:p>
              <a:r>
                <a:rPr lang="en-US" dirty="0"/>
                <a:t>4 in</a:t>
              </a:r>
            </a:p>
          </p:txBody>
        </p:sp>
      </p:grpSp>
    </p:spTree>
    <p:extLst>
      <p:ext uri="{BB962C8B-B14F-4D97-AF65-F5344CB8AC3E}">
        <p14:creationId xmlns:p14="http://schemas.microsoft.com/office/powerpoint/2010/main" val="1065847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Class data </a:t>
            </a:r>
          </a:p>
        </p:txBody>
      </p:sp>
      <p:graphicFrame>
        <p:nvGraphicFramePr>
          <p:cNvPr id="5" name="Content Placeholder 4">
            <a:extLst>
              <a:ext uri="{FF2B5EF4-FFF2-40B4-BE49-F238E27FC236}">
                <a16:creationId xmlns:a16="http://schemas.microsoft.com/office/drawing/2014/main" id="{098E08DF-E66B-0E70-F78F-CA9D4EC0EDE2}"/>
              </a:ext>
            </a:extLst>
          </p:cNvPr>
          <p:cNvGraphicFramePr>
            <a:graphicFrameLocks noGrp="1"/>
          </p:cNvGraphicFramePr>
          <p:nvPr>
            <p:ph idx="1"/>
            <p:extLst>
              <p:ext uri="{D42A27DB-BD31-4B8C-83A1-F6EECF244321}">
                <p14:modId xmlns:p14="http://schemas.microsoft.com/office/powerpoint/2010/main" val="954298747"/>
              </p:ext>
            </p:extLst>
          </p:nvPr>
        </p:nvGraphicFramePr>
        <p:xfrm>
          <a:off x="237461" y="1989248"/>
          <a:ext cx="11704319" cy="1583292"/>
        </p:xfrm>
        <a:graphic>
          <a:graphicData uri="http://schemas.openxmlformats.org/drawingml/2006/table">
            <a:tbl>
              <a:tblPr firstRow="1" bandRow="1">
                <a:tableStyleId>{5C22544A-7EE6-4342-B048-85BDC9FD1C3A}</a:tableStyleId>
              </a:tblPr>
              <a:tblGrid>
                <a:gridCol w="1687032">
                  <a:extLst>
                    <a:ext uri="{9D8B030D-6E8A-4147-A177-3AD203B41FA5}">
                      <a16:colId xmlns:a16="http://schemas.microsoft.com/office/drawing/2014/main" val="2036047726"/>
                    </a:ext>
                  </a:extLst>
                </a:gridCol>
                <a:gridCol w="1648047">
                  <a:extLst>
                    <a:ext uri="{9D8B030D-6E8A-4147-A177-3AD203B41FA5}">
                      <a16:colId xmlns:a16="http://schemas.microsoft.com/office/drawing/2014/main" val="2081395001"/>
                    </a:ext>
                  </a:extLst>
                </a:gridCol>
                <a:gridCol w="1679944">
                  <a:extLst>
                    <a:ext uri="{9D8B030D-6E8A-4147-A177-3AD203B41FA5}">
                      <a16:colId xmlns:a16="http://schemas.microsoft.com/office/drawing/2014/main" val="2172125931"/>
                    </a:ext>
                  </a:extLst>
                </a:gridCol>
                <a:gridCol w="1673161">
                  <a:extLst>
                    <a:ext uri="{9D8B030D-6E8A-4147-A177-3AD203B41FA5}">
                      <a16:colId xmlns:a16="http://schemas.microsoft.com/office/drawing/2014/main" val="3838261014"/>
                    </a:ext>
                  </a:extLst>
                </a:gridCol>
                <a:gridCol w="1707992">
                  <a:extLst>
                    <a:ext uri="{9D8B030D-6E8A-4147-A177-3AD203B41FA5}">
                      <a16:colId xmlns:a16="http://schemas.microsoft.com/office/drawing/2014/main" val="2663228645"/>
                    </a:ext>
                  </a:extLst>
                </a:gridCol>
                <a:gridCol w="1636098">
                  <a:extLst>
                    <a:ext uri="{9D8B030D-6E8A-4147-A177-3AD203B41FA5}">
                      <a16:colId xmlns:a16="http://schemas.microsoft.com/office/drawing/2014/main" val="3053902716"/>
                    </a:ext>
                  </a:extLst>
                </a:gridCol>
                <a:gridCol w="1672045">
                  <a:extLst>
                    <a:ext uri="{9D8B030D-6E8A-4147-A177-3AD203B41FA5}">
                      <a16:colId xmlns:a16="http://schemas.microsoft.com/office/drawing/2014/main" val="3991115559"/>
                    </a:ext>
                  </a:extLst>
                </a:gridCol>
              </a:tblGrid>
              <a:tr h="523546">
                <a:tc>
                  <a:txBody>
                    <a:bodyPr/>
                    <a:lstStyle/>
                    <a:p>
                      <a:pPr algn="ctr"/>
                      <a:r>
                        <a:rPr lang="en-US" b="1" dirty="0">
                          <a:solidFill>
                            <a:schemeClr val="tx1"/>
                          </a:solidFill>
                        </a:rPr>
                        <a:t>Team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1685577"/>
                  </a:ext>
                </a:extLst>
              </a:tr>
              <a:tr h="1059746">
                <a:tc>
                  <a:txBody>
                    <a:bodyPr/>
                    <a:lstStyle/>
                    <a:p>
                      <a:pPr algn="ctr"/>
                      <a:r>
                        <a:rPr lang="en-US" b="1" dirty="0">
                          <a:solidFill>
                            <a:schemeClr val="tx1"/>
                          </a:solidFill>
                        </a:rPr>
                        <a:t>Volume in cubic inches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098078"/>
                  </a:ext>
                </a:extLst>
              </a:tr>
            </a:tbl>
          </a:graphicData>
        </a:graphic>
      </p:graphicFrame>
      <p:sp>
        <p:nvSpPr>
          <p:cNvPr id="4" name="TextBox 3">
            <a:extLst>
              <a:ext uri="{FF2B5EF4-FFF2-40B4-BE49-F238E27FC236}">
                <a16:creationId xmlns:a16="http://schemas.microsoft.com/office/drawing/2014/main" id="{91C2D2B5-1C8B-E942-345D-92C1383E2329}"/>
              </a:ext>
            </a:extLst>
          </p:cNvPr>
          <p:cNvSpPr txBox="1"/>
          <p:nvPr/>
        </p:nvSpPr>
        <p:spPr>
          <a:xfrm>
            <a:off x="11353800" y="6414828"/>
            <a:ext cx="856325" cy="369332"/>
          </a:xfrm>
          <a:prstGeom prst="rect">
            <a:avLst/>
          </a:prstGeom>
          <a:noFill/>
        </p:spPr>
        <p:txBody>
          <a:bodyPr wrap="none" rtlCol="0">
            <a:spAutoFit/>
          </a:bodyPr>
          <a:lstStyle/>
          <a:p>
            <a:r>
              <a:rPr lang="en-US" dirty="0"/>
              <a:t>Explain</a:t>
            </a:r>
          </a:p>
        </p:txBody>
      </p:sp>
    </p:spTree>
    <p:extLst>
      <p:ext uri="{BB962C8B-B14F-4D97-AF65-F5344CB8AC3E}">
        <p14:creationId xmlns:p14="http://schemas.microsoft.com/office/powerpoint/2010/main" val="2919807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Closure- Table talk and share</a:t>
            </a:r>
          </a:p>
        </p:txBody>
      </p:sp>
      <p:sp>
        <p:nvSpPr>
          <p:cNvPr id="3" name="Content Placeholder 2">
            <a:extLst>
              <a:ext uri="{FF2B5EF4-FFF2-40B4-BE49-F238E27FC236}">
                <a16:creationId xmlns:a16="http://schemas.microsoft.com/office/drawing/2014/main" id="{042A418B-397B-90BE-3F5B-F9A806E00C5A}"/>
              </a:ext>
            </a:extLst>
          </p:cNvPr>
          <p:cNvSpPr>
            <a:spLocks noGrp="1"/>
          </p:cNvSpPr>
          <p:nvPr>
            <p:ph idx="1"/>
          </p:nvPr>
        </p:nvSpPr>
        <p:spPr>
          <a:xfrm>
            <a:off x="1427421" y="1800632"/>
            <a:ext cx="9337158" cy="1628368"/>
          </a:xfrm>
        </p:spPr>
        <p:txBody>
          <a:bodyPr>
            <a:normAutofit lnSpcReduction="10000"/>
          </a:bodyPr>
          <a:lstStyle/>
          <a:p>
            <a:pPr marL="0" indent="0" algn="ctr">
              <a:buNone/>
            </a:pPr>
            <a:r>
              <a:rPr lang="en-US" sz="4000" dirty="0"/>
              <a:t>How can we use our class data to predict how much data we throw away at lunch as a school?</a:t>
            </a:r>
            <a:endParaRPr lang="en-US" dirty="0"/>
          </a:p>
          <a:p>
            <a:pPr marL="0" indent="0">
              <a:buNone/>
            </a:pPr>
            <a:endParaRPr lang="en-US" dirty="0"/>
          </a:p>
        </p:txBody>
      </p:sp>
      <p:sp>
        <p:nvSpPr>
          <p:cNvPr id="4" name="TextBox 3">
            <a:extLst>
              <a:ext uri="{FF2B5EF4-FFF2-40B4-BE49-F238E27FC236}">
                <a16:creationId xmlns:a16="http://schemas.microsoft.com/office/drawing/2014/main" id="{91C2D2B5-1C8B-E942-345D-92C1383E2329}"/>
              </a:ext>
            </a:extLst>
          </p:cNvPr>
          <p:cNvSpPr txBox="1"/>
          <p:nvPr/>
        </p:nvSpPr>
        <p:spPr>
          <a:xfrm>
            <a:off x="11353800" y="6414828"/>
            <a:ext cx="886974" cy="369332"/>
          </a:xfrm>
          <a:prstGeom prst="rect">
            <a:avLst/>
          </a:prstGeom>
          <a:noFill/>
        </p:spPr>
        <p:txBody>
          <a:bodyPr wrap="none" rtlCol="0">
            <a:spAutoFit/>
          </a:bodyPr>
          <a:lstStyle/>
          <a:p>
            <a:r>
              <a:rPr lang="en-US" dirty="0"/>
              <a:t>Closure</a:t>
            </a:r>
          </a:p>
        </p:txBody>
      </p:sp>
    </p:spTree>
    <p:extLst>
      <p:ext uri="{BB962C8B-B14F-4D97-AF65-F5344CB8AC3E}">
        <p14:creationId xmlns:p14="http://schemas.microsoft.com/office/powerpoint/2010/main" val="1650429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Day 3 slides</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05350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2158-EAD7-B138-F0F5-732948483480}"/>
              </a:ext>
            </a:extLst>
          </p:cNvPr>
          <p:cNvSpPr>
            <a:spLocks noGrp="1"/>
          </p:cNvSpPr>
          <p:nvPr>
            <p:ph type="title"/>
          </p:nvPr>
        </p:nvSpPr>
        <p:spPr/>
        <p:txBody>
          <a:bodyPr/>
          <a:lstStyle/>
          <a:p>
            <a:r>
              <a:rPr lang="en-US" dirty="0"/>
              <a:t>How can we find the class average of volume of trash?</a:t>
            </a:r>
          </a:p>
        </p:txBody>
      </p:sp>
      <p:sp>
        <p:nvSpPr>
          <p:cNvPr id="6" name="Content Placeholder 5">
            <a:extLst>
              <a:ext uri="{FF2B5EF4-FFF2-40B4-BE49-F238E27FC236}">
                <a16:creationId xmlns:a16="http://schemas.microsoft.com/office/drawing/2014/main" id="{BB2E1F59-4028-A5E0-8260-246C4D33696F}"/>
              </a:ext>
            </a:extLst>
          </p:cNvPr>
          <p:cNvSpPr>
            <a:spLocks noGrp="1"/>
          </p:cNvSpPr>
          <p:nvPr>
            <p:ph idx="1"/>
          </p:nvPr>
        </p:nvSpPr>
        <p:spPr>
          <a:xfrm>
            <a:off x="838200" y="1825625"/>
            <a:ext cx="10515600" cy="3841528"/>
          </a:xfrm>
        </p:spPr>
        <p:txBody>
          <a:bodyPr/>
          <a:lstStyle/>
          <a:p>
            <a:pPr marL="0" indent="0">
              <a:buNone/>
            </a:pPr>
            <a:r>
              <a:rPr lang="en-US" dirty="0"/>
              <a:t>Class data:</a:t>
            </a:r>
          </a:p>
          <a:p>
            <a:pPr marL="0" indent="0">
              <a:buNone/>
            </a:pPr>
            <a:endParaRPr lang="en-US" dirty="0"/>
          </a:p>
        </p:txBody>
      </p:sp>
      <p:graphicFrame>
        <p:nvGraphicFramePr>
          <p:cNvPr id="7" name="Content Placeholder 4">
            <a:extLst>
              <a:ext uri="{FF2B5EF4-FFF2-40B4-BE49-F238E27FC236}">
                <a16:creationId xmlns:a16="http://schemas.microsoft.com/office/drawing/2014/main" id="{98EC186A-ECC0-D054-EBB1-FDD0DF5F113D}"/>
              </a:ext>
            </a:extLst>
          </p:cNvPr>
          <p:cNvGraphicFramePr>
            <a:graphicFrameLocks/>
          </p:cNvGraphicFramePr>
          <p:nvPr>
            <p:extLst>
              <p:ext uri="{D42A27DB-BD31-4B8C-83A1-F6EECF244321}">
                <p14:modId xmlns:p14="http://schemas.microsoft.com/office/powerpoint/2010/main" val="1758679093"/>
              </p:ext>
            </p:extLst>
          </p:nvPr>
        </p:nvGraphicFramePr>
        <p:xfrm>
          <a:off x="243840" y="2637354"/>
          <a:ext cx="11704319" cy="1583292"/>
        </p:xfrm>
        <a:graphic>
          <a:graphicData uri="http://schemas.openxmlformats.org/drawingml/2006/table">
            <a:tbl>
              <a:tblPr firstRow="1" bandRow="1">
                <a:tableStyleId>{5C22544A-7EE6-4342-B048-85BDC9FD1C3A}</a:tableStyleId>
              </a:tblPr>
              <a:tblGrid>
                <a:gridCol w="1687032">
                  <a:extLst>
                    <a:ext uri="{9D8B030D-6E8A-4147-A177-3AD203B41FA5}">
                      <a16:colId xmlns:a16="http://schemas.microsoft.com/office/drawing/2014/main" val="2036047726"/>
                    </a:ext>
                  </a:extLst>
                </a:gridCol>
                <a:gridCol w="1648047">
                  <a:extLst>
                    <a:ext uri="{9D8B030D-6E8A-4147-A177-3AD203B41FA5}">
                      <a16:colId xmlns:a16="http://schemas.microsoft.com/office/drawing/2014/main" val="2081395001"/>
                    </a:ext>
                  </a:extLst>
                </a:gridCol>
                <a:gridCol w="1679944">
                  <a:extLst>
                    <a:ext uri="{9D8B030D-6E8A-4147-A177-3AD203B41FA5}">
                      <a16:colId xmlns:a16="http://schemas.microsoft.com/office/drawing/2014/main" val="2172125931"/>
                    </a:ext>
                  </a:extLst>
                </a:gridCol>
                <a:gridCol w="1673161">
                  <a:extLst>
                    <a:ext uri="{9D8B030D-6E8A-4147-A177-3AD203B41FA5}">
                      <a16:colId xmlns:a16="http://schemas.microsoft.com/office/drawing/2014/main" val="3838261014"/>
                    </a:ext>
                  </a:extLst>
                </a:gridCol>
                <a:gridCol w="1707992">
                  <a:extLst>
                    <a:ext uri="{9D8B030D-6E8A-4147-A177-3AD203B41FA5}">
                      <a16:colId xmlns:a16="http://schemas.microsoft.com/office/drawing/2014/main" val="2663228645"/>
                    </a:ext>
                  </a:extLst>
                </a:gridCol>
                <a:gridCol w="1636098">
                  <a:extLst>
                    <a:ext uri="{9D8B030D-6E8A-4147-A177-3AD203B41FA5}">
                      <a16:colId xmlns:a16="http://schemas.microsoft.com/office/drawing/2014/main" val="3053902716"/>
                    </a:ext>
                  </a:extLst>
                </a:gridCol>
                <a:gridCol w="1672045">
                  <a:extLst>
                    <a:ext uri="{9D8B030D-6E8A-4147-A177-3AD203B41FA5}">
                      <a16:colId xmlns:a16="http://schemas.microsoft.com/office/drawing/2014/main" val="3991115559"/>
                    </a:ext>
                  </a:extLst>
                </a:gridCol>
              </a:tblGrid>
              <a:tr h="523546">
                <a:tc>
                  <a:txBody>
                    <a:bodyPr/>
                    <a:lstStyle/>
                    <a:p>
                      <a:pPr algn="ctr"/>
                      <a:r>
                        <a:rPr lang="en-US" b="1" dirty="0">
                          <a:solidFill>
                            <a:schemeClr val="tx1"/>
                          </a:solidFill>
                        </a:rPr>
                        <a:t>Team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1685577"/>
                  </a:ext>
                </a:extLst>
              </a:tr>
              <a:tr h="1059746">
                <a:tc>
                  <a:txBody>
                    <a:bodyPr/>
                    <a:lstStyle/>
                    <a:p>
                      <a:pPr algn="ctr"/>
                      <a:r>
                        <a:rPr lang="en-US" b="1" dirty="0">
                          <a:solidFill>
                            <a:schemeClr val="tx1"/>
                          </a:solidFill>
                        </a:rPr>
                        <a:t>Volume in cubic inches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098078"/>
                  </a:ext>
                </a:extLst>
              </a:tr>
            </a:tbl>
          </a:graphicData>
        </a:graphic>
      </p:graphicFrame>
      <p:sp>
        <p:nvSpPr>
          <p:cNvPr id="8" name="TextBox 7">
            <a:extLst>
              <a:ext uri="{FF2B5EF4-FFF2-40B4-BE49-F238E27FC236}">
                <a16:creationId xmlns:a16="http://schemas.microsoft.com/office/drawing/2014/main" id="{A1BBD42E-E970-13AB-4FF6-9687D2869367}"/>
              </a:ext>
            </a:extLst>
          </p:cNvPr>
          <p:cNvSpPr txBox="1"/>
          <p:nvPr/>
        </p:nvSpPr>
        <p:spPr>
          <a:xfrm>
            <a:off x="11353800" y="6414828"/>
            <a:ext cx="676788" cy="369332"/>
          </a:xfrm>
          <a:prstGeom prst="rect">
            <a:avLst/>
          </a:prstGeom>
          <a:noFill/>
        </p:spPr>
        <p:txBody>
          <a:bodyPr wrap="none" rtlCol="0">
            <a:spAutoFit/>
          </a:bodyPr>
          <a:lstStyle/>
          <a:p>
            <a:r>
              <a:rPr lang="en-US" dirty="0"/>
              <a:t>Hook</a:t>
            </a:r>
          </a:p>
        </p:txBody>
      </p:sp>
    </p:spTree>
    <p:extLst>
      <p:ext uri="{BB962C8B-B14F-4D97-AF65-F5344CB8AC3E}">
        <p14:creationId xmlns:p14="http://schemas.microsoft.com/office/powerpoint/2010/main" val="4250056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2158-EAD7-B138-F0F5-732948483480}"/>
              </a:ext>
            </a:extLst>
          </p:cNvPr>
          <p:cNvSpPr>
            <a:spLocks noGrp="1"/>
          </p:cNvSpPr>
          <p:nvPr>
            <p:ph type="title"/>
          </p:nvPr>
        </p:nvSpPr>
        <p:spPr/>
        <p:txBody>
          <a:bodyPr/>
          <a:lstStyle/>
          <a:p>
            <a:r>
              <a:rPr lang="en-US" dirty="0"/>
              <a:t>What do you notice?</a:t>
            </a:r>
            <a:br>
              <a:rPr lang="en-US" dirty="0"/>
            </a:br>
            <a:r>
              <a:rPr lang="en-US" dirty="0"/>
              <a:t>What do you wonder about?</a:t>
            </a:r>
          </a:p>
        </p:txBody>
      </p:sp>
      <p:sp>
        <p:nvSpPr>
          <p:cNvPr id="5" name="TextBox 4">
            <a:extLst>
              <a:ext uri="{FF2B5EF4-FFF2-40B4-BE49-F238E27FC236}">
                <a16:creationId xmlns:a16="http://schemas.microsoft.com/office/drawing/2014/main" id="{8E44FEE0-E625-9E21-E275-B11543283834}"/>
              </a:ext>
            </a:extLst>
          </p:cNvPr>
          <p:cNvSpPr txBox="1"/>
          <p:nvPr/>
        </p:nvSpPr>
        <p:spPr>
          <a:xfrm>
            <a:off x="11353800" y="6414828"/>
            <a:ext cx="885371" cy="369332"/>
          </a:xfrm>
          <a:prstGeom prst="rect">
            <a:avLst/>
          </a:prstGeom>
          <a:noFill/>
        </p:spPr>
        <p:txBody>
          <a:bodyPr wrap="none" rtlCol="0">
            <a:spAutoFit/>
          </a:bodyPr>
          <a:lstStyle/>
          <a:p>
            <a:r>
              <a:rPr lang="en-US" dirty="0"/>
              <a:t>Explore</a:t>
            </a:r>
          </a:p>
        </p:txBody>
      </p:sp>
      <p:pic>
        <p:nvPicPr>
          <p:cNvPr id="8" name="Online Media 7" title="Act 2">
            <a:hlinkClick r:id="" action="ppaction://media"/>
            <a:extLst>
              <a:ext uri="{FF2B5EF4-FFF2-40B4-BE49-F238E27FC236}">
                <a16:creationId xmlns:a16="http://schemas.microsoft.com/office/drawing/2014/main" id="{2EBCFB26-A3AB-1EE1-25FA-476E4C41BD13}"/>
              </a:ext>
            </a:extLst>
          </p:cNvPr>
          <p:cNvPicPr>
            <a:picLocks noGrp="1" noRot="1" noChangeAspect="1"/>
          </p:cNvPicPr>
          <p:nvPr>
            <p:ph idx="1"/>
            <a:videoFile r:link="rId1"/>
          </p:nvPr>
        </p:nvPicPr>
        <p:blipFill>
          <a:blip r:embed="rId3"/>
          <a:stretch>
            <a:fillRect/>
          </a:stretch>
        </p:blipFill>
        <p:spPr>
          <a:xfrm>
            <a:off x="2244725" y="1825625"/>
            <a:ext cx="7700963" cy="4351338"/>
          </a:xfrm>
          <a:prstGeom prst="rect">
            <a:avLst/>
          </a:prstGeom>
        </p:spPr>
      </p:pic>
    </p:spTree>
    <p:extLst>
      <p:ext uri="{BB962C8B-B14F-4D97-AF65-F5344CB8AC3E}">
        <p14:creationId xmlns:p14="http://schemas.microsoft.com/office/powerpoint/2010/main" val="190994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How can we make predictions?</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normAutofit fontScale="92500" lnSpcReduction="20000"/>
          </a:bodyPr>
          <a:lstStyle/>
          <a:p>
            <a:pPr marL="0" indent="0">
              <a:buNone/>
            </a:pPr>
            <a:r>
              <a:rPr lang="en-US" dirty="0"/>
              <a:t>Your task:</a:t>
            </a:r>
          </a:p>
          <a:p>
            <a:pPr marL="0" indent="0" algn="ctr">
              <a:buNone/>
            </a:pPr>
            <a:r>
              <a:rPr lang="en-US" b="1" dirty="0"/>
              <a:t>Work with your team to predict the volume and weight of the lunch trash created in our school in one week. </a:t>
            </a:r>
          </a:p>
          <a:p>
            <a:pPr marL="0" indent="0">
              <a:buNone/>
            </a:pPr>
            <a:r>
              <a:rPr lang="en-US" dirty="0"/>
              <a:t>Make a plan: </a:t>
            </a:r>
          </a:p>
          <a:p>
            <a:r>
              <a:rPr lang="en-US" dirty="0"/>
              <a:t>What information do you already know?</a:t>
            </a:r>
          </a:p>
          <a:p>
            <a:r>
              <a:rPr lang="en-US" dirty="0"/>
              <a:t>What smaller pieces of information do you need to know to be able to make predictions to solve this problem?</a:t>
            </a:r>
          </a:p>
          <a:p>
            <a:r>
              <a:rPr lang="en-US" dirty="0"/>
              <a:t>Create a plan to answer these questions on a poster. </a:t>
            </a:r>
          </a:p>
          <a:p>
            <a:pPr marL="0" indent="0">
              <a:buNone/>
            </a:pPr>
            <a:endParaRPr lang="en-US" dirty="0"/>
          </a:p>
          <a:p>
            <a:pPr marL="0" indent="0">
              <a:buNone/>
            </a:pPr>
            <a:r>
              <a:rPr lang="en-US" dirty="0"/>
              <a:t>When your team plan is complete, get approval to gain the information you need. </a:t>
            </a:r>
          </a:p>
          <a:p>
            <a:pPr marL="0" indent="0">
              <a:buNone/>
            </a:pPr>
            <a:endParaRPr lang="en-US" dirty="0"/>
          </a:p>
        </p:txBody>
      </p:sp>
      <p:sp>
        <p:nvSpPr>
          <p:cNvPr id="4" name="TextBox 3">
            <a:extLst>
              <a:ext uri="{FF2B5EF4-FFF2-40B4-BE49-F238E27FC236}">
                <a16:creationId xmlns:a16="http://schemas.microsoft.com/office/drawing/2014/main" id="{10EB2424-4588-E500-5131-BFA4AB6BF9D3}"/>
              </a:ext>
            </a:extLst>
          </p:cNvPr>
          <p:cNvSpPr txBox="1"/>
          <p:nvPr/>
        </p:nvSpPr>
        <p:spPr>
          <a:xfrm>
            <a:off x="11353800" y="6414828"/>
            <a:ext cx="885371" cy="369332"/>
          </a:xfrm>
          <a:prstGeom prst="rect">
            <a:avLst/>
          </a:prstGeom>
          <a:noFill/>
        </p:spPr>
        <p:txBody>
          <a:bodyPr wrap="none" rtlCol="0">
            <a:spAutoFit/>
          </a:bodyPr>
          <a:lstStyle/>
          <a:p>
            <a:r>
              <a:rPr lang="en-US" dirty="0"/>
              <a:t>Explore</a:t>
            </a:r>
          </a:p>
        </p:txBody>
      </p:sp>
    </p:spTree>
    <p:extLst>
      <p:ext uri="{BB962C8B-B14F-4D97-AF65-F5344CB8AC3E}">
        <p14:creationId xmlns:p14="http://schemas.microsoft.com/office/powerpoint/2010/main" val="3227260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Day 1 slides</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5228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Demonstrate your predictions</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lstStyle/>
          <a:p>
            <a:pPr marL="0" indent="0">
              <a:buNone/>
            </a:pPr>
            <a:r>
              <a:rPr lang="en-US" dirty="0"/>
              <a:t>On a poster show the predictions you made to solve the question:</a:t>
            </a:r>
          </a:p>
          <a:p>
            <a:pPr marL="0" indent="0" algn="ctr">
              <a:buNone/>
            </a:pPr>
            <a:r>
              <a:rPr lang="en-US" b="1" dirty="0"/>
              <a:t>How much volume and weight of lunch trash is created in our school in one week?</a:t>
            </a:r>
            <a:endParaRPr lang="en-US" dirty="0"/>
          </a:p>
        </p:txBody>
      </p:sp>
      <p:sp>
        <p:nvSpPr>
          <p:cNvPr id="4" name="TextBox 3">
            <a:extLst>
              <a:ext uri="{FF2B5EF4-FFF2-40B4-BE49-F238E27FC236}">
                <a16:creationId xmlns:a16="http://schemas.microsoft.com/office/drawing/2014/main" id="{13FC05D3-559F-1A82-CF60-D49412AA3EA1}"/>
              </a:ext>
            </a:extLst>
          </p:cNvPr>
          <p:cNvSpPr txBox="1"/>
          <p:nvPr/>
        </p:nvSpPr>
        <p:spPr>
          <a:xfrm>
            <a:off x="10543600" y="6488668"/>
            <a:ext cx="1648400" cy="369332"/>
          </a:xfrm>
          <a:prstGeom prst="rect">
            <a:avLst/>
          </a:prstGeom>
          <a:noFill/>
        </p:spPr>
        <p:txBody>
          <a:bodyPr wrap="none" rtlCol="0">
            <a:spAutoFit/>
          </a:bodyPr>
          <a:lstStyle/>
          <a:p>
            <a:r>
              <a:rPr lang="en-US" dirty="0"/>
              <a:t>Explain/Closure</a:t>
            </a:r>
          </a:p>
        </p:txBody>
      </p:sp>
    </p:spTree>
    <p:extLst>
      <p:ext uri="{BB962C8B-B14F-4D97-AF65-F5344CB8AC3E}">
        <p14:creationId xmlns:p14="http://schemas.microsoft.com/office/powerpoint/2010/main" val="3908021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Day 4 slides</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337161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Trash reflection</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lstStyle/>
          <a:p>
            <a:pPr marL="0" indent="0">
              <a:buNone/>
            </a:pPr>
            <a:r>
              <a:rPr lang="en-US" dirty="0"/>
              <a:t>Take a few moments to reflect and respond to these questions about the lunch trash in our school. </a:t>
            </a:r>
          </a:p>
          <a:p>
            <a:pPr marL="0" indent="0">
              <a:buNone/>
            </a:pPr>
            <a:endParaRPr lang="en-US" dirty="0"/>
          </a:p>
          <a:p>
            <a:pPr marL="0" indent="0">
              <a:buNone/>
            </a:pPr>
            <a:r>
              <a:rPr lang="en-US" dirty="0"/>
              <a:t>How many bags of trash are thrown away in one week?</a:t>
            </a:r>
          </a:p>
          <a:p>
            <a:pPr marL="0" indent="0">
              <a:buNone/>
            </a:pPr>
            <a:r>
              <a:rPr lang="en-US" dirty="0"/>
              <a:t>What could we do as a school to reduce trash?</a:t>
            </a:r>
          </a:p>
          <a:p>
            <a:pPr marL="0" indent="0">
              <a:buNone/>
            </a:pPr>
            <a:r>
              <a:rPr lang="en-US" dirty="0"/>
              <a:t>Why is it important to reduce trash?</a:t>
            </a:r>
          </a:p>
        </p:txBody>
      </p:sp>
      <p:sp>
        <p:nvSpPr>
          <p:cNvPr id="4" name="TextBox 3">
            <a:extLst>
              <a:ext uri="{FF2B5EF4-FFF2-40B4-BE49-F238E27FC236}">
                <a16:creationId xmlns:a16="http://schemas.microsoft.com/office/drawing/2014/main" id="{E19C13A1-BB3A-5175-39CF-070E83605FB5}"/>
              </a:ext>
            </a:extLst>
          </p:cNvPr>
          <p:cNvSpPr txBox="1"/>
          <p:nvPr/>
        </p:nvSpPr>
        <p:spPr>
          <a:xfrm>
            <a:off x="11353800" y="6414828"/>
            <a:ext cx="676788" cy="369332"/>
          </a:xfrm>
          <a:prstGeom prst="rect">
            <a:avLst/>
          </a:prstGeom>
          <a:noFill/>
        </p:spPr>
        <p:txBody>
          <a:bodyPr wrap="none" rtlCol="0">
            <a:spAutoFit/>
          </a:bodyPr>
          <a:lstStyle/>
          <a:p>
            <a:r>
              <a:rPr lang="en-US" dirty="0"/>
              <a:t>Hook</a:t>
            </a:r>
          </a:p>
        </p:txBody>
      </p:sp>
    </p:spTree>
    <p:extLst>
      <p:ext uri="{BB962C8B-B14F-4D97-AF65-F5344CB8AC3E}">
        <p14:creationId xmlns:p14="http://schemas.microsoft.com/office/powerpoint/2010/main" val="2879755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Act 3</a:t>
            </a:r>
          </a:p>
        </p:txBody>
      </p:sp>
      <p:sp>
        <p:nvSpPr>
          <p:cNvPr id="4" name="TextBox 3">
            <a:extLst>
              <a:ext uri="{FF2B5EF4-FFF2-40B4-BE49-F238E27FC236}">
                <a16:creationId xmlns:a16="http://schemas.microsoft.com/office/drawing/2014/main" id="{E19C13A1-BB3A-5175-39CF-070E83605FB5}"/>
              </a:ext>
            </a:extLst>
          </p:cNvPr>
          <p:cNvSpPr txBox="1"/>
          <p:nvPr/>
        </p:nvSpPr>
        <p:spPr>
          <a:xfrm>
            <a:off x="11353800" y="6414828"/>
            <a:ext cx="885371" cy="369332"/>
          </a:xfrm>
          <a:prstGeom prst="rect">
            <a:avLst/>
          </a:prstGeom>
          <a:noFill/>
        </p:spPr>
        <p:txBody>
          <a:bodyPr wrap="none" rtlCol="0">
            <a:spAutoFit/>
          </a:bodyPr>
          <a:lstStyle/>
          <a:p>
            <a:r>
              <a:rPr lang="en-US" dirty="0"/>
              <a:t>Explore</a:t>
            </a:r>
          </a:p>
        </p:txBody>
      </p:sp>
      <p:sp>
        <p:nvSpPr>
          <p:cNvPr id="6" name="TextBox 5">
            <a:extLst>
              <a:ext uri="{FF2B5EF4-FFF2-40B4-BE49-F238E27FC236}">
                <a16:creationId xmlns:a16="http://schemas.microsoft.com/office/drawing/2014/main" id="{6FE54D40-104B-2678-5F47-4AAAB00B64EB}"/>
              </a:ext>
            </a:extLst>
          </p:cNvPr>
          <p:cNvSpPr txBox="1"/>
          <p:nvPr/>
        </p:nvSpPr>
        <p:spPr>
          <a:xfrm>
            <a:off x="127591" y="1690688"/>
            <a:ext cx="3763925" cy="2677656"/>
          </a:xfrm>
          <a:prstGeom prst="rect">
            <a:avLst/>
          </a:prstGeom>
          <a:noFill/>
        </p:spPr>
        <p:txBody>
          <a:bodyPr wrap="square" rtlCol="0">
            <a:spAutoFit/>
          </a:bodyPr>
          <a:lstStyle/>
          <a:p>
            <a:r>
              <a:rPr lang="en-US" sz="2400" dirty="0"/>
              <a:t>What do you notice?</a:t>
            </a:r>
          </a:p>
          <a:p>
            <a:endParaRPr lang="en-US" sz="2400" dirty="0"/>
          </a:p>
          <a:p>
            <a:r>
              <a:rPr lang="en-US" sz="2400" dirty="0"/>
              <a:t>What do you wonder?</a:t>
            </a:r>
          </a:p>
          <a:p>
            <a:endParaRPr lang="en-US" sz="2400" dirty="0"/>
          </a:p>
          <a:p>
            <a:r>
              <a:rPr lang="en-US" sz="2400" dirty="0"/>
              <a:t>What types </a:t>
            </a:r>
            <a:r>
              <a:rPr lang="en-US" sz="2400"/>
              <a:t>of jobs do </a:t>
            </a:r>
            <a:r>
              <a:rPr lang="en-US" sz="2400" dirty="0"/>
              <a:t>you think a sustainability coordinator does?</a:t>
            </a:r>
          </a:p>
        </p:txBody>
      </p:sp>
      <p:pic>
        <p:nvPicPr>
          <p:cNvPr id="9" name="Online Media 8" title="Act 3 video">
            <a:hlinkClick r:id="" action="ppaction://media"/>
            <a:extLst>
              <a:ext uri="{FF2B5EF4-FFF2-40B4-BE49-F238E27FC236}">
                <a16:creationId xmlns:a16="http://schemas.microsoft.com/office/drawing/2014/main" id="{7B105F50-0A60-CEC1-EAEC-AE0098804C99}"/>
              </a:ext>
            </a:extLst>
          </p:cNvPr>
          <p:cNvPicPr>
            <a:picLocks noGrp="1" noRot="1" noChangeAspect="1"/>
          </p:cNvPicPr>
          <p:nvPr>
            <p:ph idx="1"/>
            <a:videoFile r:link="rId1"/>
          </p:nvPr>
        </p:nvPicPr>
        <p:blipFill>
          <a:blip r:embed="rId3"/>
          <a:stretch>
            <a:fillRect/>
          </a:stretch>
        </p:blipFill>
        <p:spPr>
          <a:xfrm>
            <a:off x="3891516" y="1253331"/>
            <a:ext cx="7700963" cy="4351338"/>
          </a:xfrm>
          <a:prstGeom prst="rect">
            <a:avLst/>
          </a:prstGeom>
        </p:spPr>
      </p:pic>
    </p:spTree>
    <p:extLst>
      <p:ext uri="{BB962C8B-B14F-4D97-AF65-F5344CB8AC3E}">
        <p14:creationId xmlns:p14="http://schemas.microsoft.com/office/powerpoint/2010/main" val="16174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Create a data story</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normAutofit/>
          </a:bodyPr>
          <a:lstStyle/>
          <a:p>
            <a:pPr marL="0" indent="0">
              <a:buNone/>
            </a:pPr>
            <a:r>
              <a:rPr lang="en-US" dirty="0"/>
              <a:t>Your task-</a:t>
            </a:r>
          </a:p>
          <a:p>
            <a:pPr marL="0" indent="0">
              <a:buNone/>
            </a:pPr>
            <a:r>
              <a:rPr lang="en-US" dirty="0"/>
              <a:t>You are taking on the role of the school sustainability coordinator. </a:t>
            </a:r>
          </a:p>
          <a:p>
            <a:pPr marL="0" indent="0">
              <a:buNone/>
            </a:pPr>
            <a:r>
              <a:rPr lang="en-US" dirty="0"/>
              <a:t>You need to use the data we collected this week to create a data display to tell the story of the school lunch trash AND convince your peers and others to throw away less trash. </a:t>
            </a:r>
          </a:p>
          <a:p>
            <a:pPr marL="0" indent="0">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Make sure the data </a:t>
            </a:r>
            <a:r>
              <a:rPr lang="en-US" kern="100" dirty="0">
                <a:latin typeface="Calibri" panose="020F0502020204030204" pitchFamily="34" charset="0"/>
                <a:ea typeface="Calibri" panose="020F0502020204030204" pitchFamily="34" charset="0"/>
                <a:cs typeface="Times New Roman" panose="02020603050405020304" pitchFamily="18" charset="0"/>
              </a:rPr>
              <a:t>display you create is clear, makes sense to others and convinces them to show more compassion and respect to the </a:t>
            </a:r>
            <a:r>
              <a:rPr lang="en-US" kern="100" dirty="0">
                <a:effectLst/>
                <a:latin typeface="Calibri" panose="020F0502020204030204" pitchFamily="34" charset="0"/>
                <a:ea typeface="Calibri" panose="020F0502020204030204" pitchFamily="34" charset="0"/>
                <a:cs typeface="Times New Roman" panose="02020603050405020304" pitchFamily="18" charset="0"/>
              </a:rPr>
              <a:t>Earth. </a:t>
            </a:r>
          </a:p>
        </p:txBody>
      </p:sp>
      <p:sp>
        <p:nvSpPr>
          <p:cNvPr id="4" name="TextBox 3">
            <a:extLst>
              <a:ext uri="{FF2B5EF4-FFF2-40B4-BE49-F238E27FC236}">
                <a16:creationId xmlns:a16="http://schemas.microsoft.com/office/drawing/2014/main" id="{84954D77-F4EA-138D-457A-278FD227B757}"/>
              </a:ext>
            </a:extLst>
          </p:cNvPr>
          <p:cNvSpPr txBox="1"/>
          <p:nvPr/>
        </p:nvSpPr>
        <p:spPr>
          <a:xfrm>
            <a:off x="11306629" y="6488668"/>
            <a:ext cx="856325" cy="369332"/>
          </a:xfrm>
          <a:prstGeom prst="rect">
            <a:avLst/>
          </a:prstGeom>
          <a:noFill/>
        </p:spPr>
        <p:txBody>
          <a:bodyPr wrap="none" rtlCol="0">
            <a:spAutoFit/>
          </a:bodyPr>
          <a:lstStyle/>
          <a:p>
            <a:r>
              <a:rPr lang="en-US" dirty="0"/>
              <a:t>Explain</a:t>
            </a:r>
          </a:p>
        </p:txBody>
      </p:sp>
    </p:spTree>
    <p:extLst>
      <p:ext uri="{BB962C8B-B14F-4D97-AF65-F5344CB8AC3E}">
        <p14:creationId xmlns:p14="http://schemas.microsoft.com/office/powerpoint/2010/main" val="133031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Share your data display</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normAutofit/>
          </a:bodyPr>
          <a:lstStyle/>
          <a:p>
            <a:pPr marL="0" indent="0">
              <a:buNone/>
            </a:pPr>
            <a:r>
              <a:rPr lang="en-US" dirty="0"/>
              <a:t>Your will now share your data story with your classmates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4954D77-F4EA-138D-457A-278FD227B757}"/>
              </a:ext>
            </a:extLst>
          </p:cNvPr>
          <p:cNvSpPr txBox="1"/>
          <p:nvPr/>
        </p:nvSpPr>
        <p:spPr>
          <a:xfrm>
            <a:off x="11306629" y="6488668"/>
            <a:ext cx="885371" cy="369332"/>
          </a:xfrm>
          <a:prstGeom prst="rect">
            <a:avLst/>
          </a:prstGeom>
          <a:noFill/>
        </p:spPr>
        <p:txBody>
          <a:bodyPr wrap="none" rtlCol="0">
            <a:spAutoFit/>
          </a:bodyPr>
          <a:lstStyle/>
          <a:p>
            <a:r>
              <a:rPr lang="en-US" dirty="0"/>
              <a:t>Explore</a:t>
            </a:r>
          </a:p>
        </p:txBody>
      </p:sp>
    </p:spTree>
    <p:extLst>
      <p:ext uri="{BB962C8B-B14F-4D97-AF65-F5344CB8AC3E}">
        <p14:creationId xmlns:p14="http://schemas.microsoft.com/office/powerpoint/2010/main" val="3762902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2158-EAD7-B138-F0F5-732948483480}"/>
              </a:ext>
            </a:extLst>
          </p:cNvPr>
          <p:cNvSpPr>
            <a:spLocks noGrp="1"/>
          </p:cNvSpPr>
          <p:nvPr>
            <p:ph type="title"/>
          </p:nvPr>
        </p:nvSpPr>
        <p:spPr/>
        <p:txBody>
          <a:bodyPr/>
          <a:lstStyle/>
          <a:p>
            <a:r>
              <a:rPr lang="en-US" dirty="0"/>
              <a:t>What actions in this story show compassion?</a:t>
            </a:r>
          </a:p>
        </p:txBody>
      </p:sp>
      <p:sp>
        <p:nvSpPr>
          <p:cNvPr id="3" name="Content Placeholder 2">
            <a:extLst>
              <a:ext uri="{FF2B5EF4-FFF2-40B4-BE49-F238E27FC236}">
                <a16:creationId xmlns:a16="http://schemas.microsoft.com/office/drawing/2014/main" id="{BFB00C1F-0827-3B43-6D25-4C3EEF69CD3D}"/>
              </a:ext>
            </a:extLst>
          </p:cNvPr>
          <p:cNvSpPr>
            <a:spLocks noGrp="1"/>
          </p:cNvSpPr>
          <p:nvPr>
            <p:ph idx="1"/>
          </p:nvPr>
        </p:nvSpPr>
        <p:spPr>
          <a:xfrm>
            <a:off x="838200" y="1825624"/>
            <a:ext cx="10515600" cy="3979509"/>
          </a:xfrm>
        </p:spPr>
        <p:txBody>
          <a:bodyPr>
            <a:normAutofit fontScale="92500"/>
          </a:bodyPr>
          <a:lstStyle/>
          <a:p>
            <a:pPr marL="0" indent="0">
              <a:lnSpc>
                <a:spcPct val="120000"/>
              </a:lnSpc>
              <a:buNone/>
            </a:pPr>
            <a:r>
              <a:rPr lang="en-US" sz="4000" kern="100" dirty="0">
                <a:solidFill>
                  <a:srgbClr val="000000"/>
                </a:solidFill>
                <a:effectLst/>
                <a:latin typeface="+mj-lt"/>
                <a:ea typeface="Calibri" panose="020F0502020204030204" pitchFamily="34" charset="0"/>
                <a:cs typeface="Times New Roman" panose="02020603050405020304" pitchFamily="18" charset="0"/>
              </a:rPr>
              <a:t>Read the story- </a:t>
            </a:r>
          </a:p>
          <a:p>
            <a:pPr marL="0" indent="0">
              <a:lnSpc>
                <a:spcPct val="120000"/>
              </a:lnSpc>
              <a:buNone/>
            </a:pPr>
            <a:r>
              <a:rPr lang="en-US" sz="4000" kern="100" dirty="0">
                <a:solidFill>
                  <a:srgbClr val="000000"/>
                </a:solidFill>
                <a:latin typeface="+mj-lt"/>
                <a:ea typeface="Calibri" panose="020F0502020204030204" pitchFamily="34" charset="0"/>
                <a:cs typeface="Times New Roman" panose="02020603050405020304" pitchFamily="18" charset="0"/>
              </a:rPr>
              <a:t>The Woman Who Lived with the Wolves</a:t>
            </a:r>
          </a:p>
          <a:p>
            <a:pPr marL="0" indent="0">
              <a:lnSpc>
                <a:spcPct val="120000"/>
              </a:lnSpc>
              <a:buNone/>
            </a:pPr>
            <a:endParaRPr lang="en-US" sz="4000" kern="100" dirty="0">
              <a:solidFill>
                <a:srgbClr val="000000"/>
              </a:solidFill>
              <a:latin typeface="+mj-lt"/>
              <a:ea typeface="Calibri" panose="020F0502020204030204" pitchFamily="34" charset="0"/>
              <a:cs typeface="Times New Roman" panose="02020603050405020304" pitchFamily="18" charset="0"/>
            </a:endParaRPr>
          </a:p>
          <a:p>
            <a:pPr marL="0" indent="0">
              <a:lnSpc>
                <a:spcPct val="100000"/>
              </a:lnSpc>
              <a:buNone/>
            </a:pPr>
            <a:r>
              <a:rPr lang="en-US" sz="4000" kern="100" dirty="0">
                <a:solidFill>
                  <a:srgbClr val="000000"/>
                </a:solidFill>
                <a:latin typeface="+mj-lt"/>
                <a:ea typeface="Calibri" panose="020F0502020204030204" pitchFamily="34" charset="0"/>
                <a:cs typeface="Times New Roman" panose="02020603050405020304" pitchFamily="18" charset="0"/>
              </a:rPr>
              <a:t>Turn and Talk: </a:t>
            </a:r>
          </a:p>
          <a:p>
            <a:pPr marL="0" indent="0">
              <a:lnSpc>
                <a:spcPct val="100000"/>
              </a:lnSpc>
              <a:buNone/>
            </a:pPr>
            <a:r>
              <a:rPr lang="en-US" sz="4000" kern="100" dirty="0">
                <a:solidFill>
                  <a:srgbClr val="000000"/>
                </a:solidFill>
                <a:latin typeface="+mj-lt"/>
                <a:ea typeface="Calibri" panose="020F0502020204030204" pitchFamily="34" charset="0"/>
                <a:cs typeface="Times New Roman" panose="02020603050405020304" pitchFamily="18" charset="0"/>
              </a:rPr>
              <a:t>Share the actions in the story that show compassion.</a:t>
            </a:r>
            <a:endParaRPr lang="en-US" sz="4000" dirty="0">
              <a:latin typeface="+mj-lt"/>
            </a:endParaRPr>
          </a:p>
        </p:txBody>
      </p:sp>
      <p:sp>
        <p:nvSpPr>
          <p:cNvPr id="5" name="TextBox 4">
            <a:extLst>
              <a:ext uri="{FF2B5EF4-FFF2-40B4-BE49-F238E27FC236}">
                <a16:creationId xmlns:a16="http://schemas.microsoft.com/office/drawing/2014/main" id="{8E44FEE0-E625-9E21-E275-B11543283834}"/>
              </a:ext>
            </a:extLst>
          </p:cNvPr>
          <p:cNvSpPr txBox="1"/>
          <p:nvPr/>
        </p:nvSpPr>
        <p:spPr>
          <a:xfrm>
            <a:off x="11353800" y="6414828"/>
            <a:ext cx="676788" cy="369332"/>
          </a:xfrm>
          <a:prstGeom prst="rect">
            <a:avLst/>
          </a:prstGeom>
          <a:noFill/>
        </p:spPr>
        <p:txBody>
          <a:bodyPr wrap="none" rtlCol="0">
            <a:spAutoFit/>
          </a:bodyPr>
          <a:lstStyle/>
          <a:p>
            <a:r>
              <a:rPr lang="en-US" dirty="0"/>
              <a:t>Hook</a:t>
            </a:r>
          </a:p>
        </p:txBody>
      </p:sp>
    </p:spTree>
    <p:extLst>
      <p:ext uri="{BB962C8B-B14F-4D97-AF65-F5344CB8AC3E}">
        <p14:creationId xmlns:p14="http://schemas.microsoft.com/office/powerpoint/2010/main" val="3141536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1D973-2D7D-0EA6-FB9B-8728A0DD6C80}"/>
              </a:ext>
            </a:extLst>
          </p:cNvPr>
          <p:cNvSpPr>
            <a:spLocks noGrp="1"/>
          </p:cNvSpPr>
          <p:nvPr>
            <p:ph type="title"/>
          </p:nvPr>
        </p:nvSpPr>
        <p:spPr>
          <a:xfrm>
            <a:off x="95734" y="1679944"/>
            <a:ext cx="5236028" cy="5066361"/>
          </a:xfrm>
        </p:spPr>
        <p:txBody>
          <a:bodyPr>
            <a:normAutofit fontScale="90000"/>
          </a:bodyPr>
          <a:lstStyle/>
          <a:p>
            <a:r>
              <a:rPr lang="en-US" sz="4400" dirty="0"/>
              <a:t>What do you notice? What do you wonder?</a:t>
            </a:r>
            <a:br>
              <a:rPr lang="en-US" sz="4400" dirty="0"/>
            </a:br>
            <a:br>
              <a:rPr lang="en-US" sz="4400" dirty="0"/>
            </a:br>
            <a:br>
              <a:rPr lang="en-US" sz="4400" dirty="0">
                <a:latin typeface="+mj-lt"/>
              </a:rPr>
            </a:br>
            <a:r>
              <a:rPr lang="en-US" sz="4400" dirty="0">
                <a:latin typeface="+mj-lt"/>
              </a:rPr>
              <a:t>What </a:t>
            </a:r>
            <a:r>
              <a:rPr lang="en-US" sz="4400">
                <a:latin typeface="+mj-lt"/>
              </a:rPr>
              <a:t>questions may </a:t>
            </a:r>
            <a:r>
              <a:rPr lang="en-US" sz="4400" dirty="0">
                <a:latin typeface="+mj-lt"/>
              </a:rPr>
              <a:t>have been asked to collect this data?</a:t>
            </a:r>
            <a:br>
              <a:rPr lang="en-US" sz="4400" dirty="0"/>
            </a:br>
            <a:br>
              <a:rPr lang="en-US" sz="4400" dirty="0"/>
            </a:br>
            <a:endParaRPr lang="en-US" dirty="0"/>
          </a:p>
        </p:txBody>
      </p:sp>
      <p:pic>
        <p:nvPicPr>
          <p:cNvPr id="5" name="Content Placeholder 4">
            <a:extLst>
              <a:ext uri="{FF2B5EF4-FFF2-40B4-BE49-F238E27FC236}">
                <a16:creationId xmlns:a16="http://schemas.microsoft.com/office/drawing/2014/main" id="{658948E2-7CA9-77BE-76B1-0649C753B5BB}"/>
              </a:ext>
            </a:extLst>
          </p:cNvPr>
          <p:cNvPicPr>
            <a:picLocks noGrp="1" noChangeAspect="1"/>
          </p:cNvPicPr>
          <p:nvPr>
            <p:ph idx="1"/>
          </p:nvPr>
        </p:nvPicPr>
        <p:blipFill>
          <a:blip r:embed="rId3"/>
          <a:stretch>
            <a:fillRect/>
          </a:stretch>
        </p:blipFill>
        <p:spPr>
          <a:xfrm>
            <a:off x="5331762" y="111695"/>
            <a:ext cx="6022038" cy="6634610"/>
          </a:xfrm>
        </p:spPr>
      </p:pic>
      <p:sp>
        <p:nvSpPr>
          <p:cNvPr id="3" name="TextBox 2">
            <a:extLst>
              <a:ext uri="{FF2B5EF4-FFF2-40B4-BE49-F238E27FC236}">
                <a16:creationId xmlns:a16="http://schemas.microsoft.com/office/drawing/2014/main" id="{7B843AC9-3380-5D72-AB29-92EE3AD66F6F}"/>
              </a:ext>
            </a:extLst>
          </p:cNvPr>
          <p:cNvSpPr txBox="1"/>
          <p:nvPr/>
        </p:nvSpPr>
        <p:spPr>
          <a:xfrm>
            <a:off x="11353800" y="6414828"/>
            <a:ext cx="856517" cy="369332"/>
          </a:xfrm>
          <a:prstGeom prst="rect">
            <a:avLst/>
          </a:prstGeom>
          <a:noFill/>
        </p:spPr>
        <p:txBody>
          <a:bodyPr wrap="none" rtlCol="0">
            <a:spAutoFit/>
          </a:bodyPr>
          <a:lstStyle/>
          <a:p>
            <a:r>
              <a:rPr lang="en-US" dirty="0"/>
              <a:t>Engage</a:t>
            </a:r>
          </a:p>
        </p:txBody>
      </p:sp>
    </p:spTree>
    <p:extLst>
      <p:ext uri="{BB962C8B-B14F-4D97-AF65-F5344CB8AC3E}">
        <p14:creationId xmlns:p14="http://schemas.microsoft.com/office/powerpoint/2010/main" val="909028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Your Task</a:t>
            </a:r>
          </a:p>
        </p:txBody>
      </p:sp>
      <p:sp>
        <p:nvSpPr>
          <p:cNvPr id="3" name="Content Placeholder 2">
            <a:extLst>
              <a:ext uri="{FF2B5EF4-FFF2-40B4-BE49-F238E27FC236}">
                <a16:creationId xmlns:a16="http://schemas.microsoft.com/office/drawing/2014/main" id="{042A418B-397B-90BE-3F5B-F9A806E00C5A}"/>
              </a:ext>
            </a:extLst>
          </p:cNvPr>
          <p:cNvSpPr>
            <a:spLocks noGrp="1"/>
          </p:cNvSpPr>
          <p:nvPr>
            <p:ph idx="1"/>
          </p:nvPr>
        </p:nvSpPr>
        <p:spPr/>
        <p:txBody>
          <a:bodyPr>
            <a:normAutofit lnSpcReduction="10000"/>
          </a:bodyPr>
          <a:lstStyle/>
          <a:p>
            <a:pPr marL="0" indent="0">
              <a:buNone/>
            </a:pPr>
            <a:r>
              <a:rPr lang="en-US" dirty="0"/>
              <a:t>You will be assigned a new data set.</a:t>
            </a:r>
          </a:p>
          <a:p>
            <a:pPr marL="0" indent="0">
              <a:buNone/>
            </a:pPr>
            <a:r>
              <a:rPr lang="en-US" dirty="0"/>
              <a:t>Work with your team to:</a:t>
            </a:r>
          </a:p>
          <a:p>
            <a:pPr marL="0" indent="0">
              <a:buNone/>
            </a:pPr>
            <a:r>
              <a:rPr lang="en-US" dirty="0"/>
              <a:t>Explore a new data set.</a:t>
            </a:r>
          </a:p>
          <a:p>
            <a:r>
              <a:rPr lang="en-US" dirty="0"/>
              <a:t>As you explore this data, think about these questions:</a:t>
            </a:r>
          </a:p>
          <a:p>
            <a:r>
              <a:rPr lang="en-US" dirty="0"/>
              <a:t>What do you notice about this new data set? What do you wonder about?</a:t>
            </a:r>
          </a:p>
          <a:p>
            <a:r>
              <a:rPr lang="en-US" dirty="0"/>
              <a:t>What questions do you think were asked when collecting this data?</a:t>
            </a:r>
          </a:p>
          <a:p>
            <a:r>
              <a:rPr lang="en-US" dirty="0"/>
              <a:t>What story does this data tell you?</a:t>
            </a:r>
          </a:p>
          <a:p>
            <a:pPr marL="0" indent="0">
              <a:buNone/>
            </a:pPr>
            <a:r>
              <a:rPr lang="en-US" dirty="0"/>
              <a:t>You will present your data and tell the data story at the end of class.</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F94A3BDD-05AA-4F94-8A64-0E6BFE05CE66}"/>
              </a:ext>
            </a:extLst>
          </p:cNvPr>
          <p:cNvSpPr txBox="1"/>
          <p:nvPr/>
        </p:nvSpPr>
        <p:spPr>
          <a:xfrm>
            <a:off x="10174909" y="6488668"/>
            <a:ext cx="2017091" cy="369332"/>
          </a:xfrm>
          <a:prstGeom prst="rect">
            <a:avLst/>
          </a:prstGeom>
          <a:noFill/>
        </p:spPr>
        <p:txBody>
          <a:bodyPr wrap="none" rtlCol="0">
            <a:spAutoFit/>
          </a:bodyPr>
          <a:lstStyle/>
          <a:p>
            <a:r>
              <a:rPr lang="en-US" dirty="0"/>
              <a:t>Explore and Explain</a:t>
            </a:r>
          </a:p>
        </p:txBody>
      </p:sp>
    </p:spTree>
    <p:extLst>
      <p:ext uri="{BB962C8B-B14F-4D97-AF65-F5344CB8AC3E}">
        <p14:creationId xmlns:p14="http://schemas.microsoft.com/office/powerpoint/2010/main" val="3341140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9354-F0F2-9AF2-A8AA-B559273A7D7E}"/>
              </a:ext>
            </a:extLst>
          </p:cNvPr>
          <p:cNvSpPr>
            <a:spLocks noGrp="1"/>
          </p:cNvSpPr>
          <p:nvPr>
            <p:ph type="title"/>
          </p:nvPr>
        </p:nvSpPr>
        <p:spPr/>
        <p:txBody>
          <a:bodyPr>
            <a:normAutofit/>
          </a:bodyPr>
          <a:lstStyle/>
          <a:p>
            <a:r>
              <a:rPr lang="en-US" dirty="0"/>
              <a:t>Closure- team share</a:t>
            </a:r>
          </a:p>
        </p:txBody>
      </p:sp>
      <p:sp>
        <p:nvSpPr>
          <p:cNvPr id="3" name="Content Placeholder 2">
            <a:extLst>
              <a:ext uri="{FF2B5EF4-FFF2-40B4-BE49-F238E27FC236}">
                <a16:creationId xmlns:a16="http://schemas.microsoft.com/office/drawing/2014/main" id="{042A418B-397B-90BE-3F5B-F9A806E00C5A}"/>
              </a:ext>
            </a:extLst>
          </p:cNvPr>
          <p:cNvSpPr>
            <a:spLocks noGrp="1"/>
          </p:cNvSpPr>
          <p:nvPr>
            <p:ph idx="1"/>
          </p:nvPr>
        </p:nvSpPr>
        <p:spPr>
          <a:xfrm>
            <a:off x="838200" y="3177548"/>
            <a:ext cx="10515600" cy="502905"/>
          </a:xfrm>
        </p:spPr>
        <p:txBody>
          <a:bodyPr>
            <a:normAutofit fontScale="92500" lnSpcReduction="20000"/>
          </a:bodyPr>
          <a:lstStyle/>
          <a:p>
            <a:pPr marL="0" indent="0" algn="ctr">
              <a:buNone/>
            </a:pPr>
            <a:r>
              <a:rPr lang="en-US" sz="4000" dirty="0"/>
              <a:t>What are the stories data tell?</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91C2D2B5-1C8B-E942-345D-92C1383E2329}"/>
              </a:ext>
            </a:extLst>
          </p:cNvPr>
          <p:cNvSpPr txBox="1"/>
          <p:nvPr/>
        </p:nvSpPr>
        <p:spPr>
          <a:xfrm>
            <a:off x="11353800" y="6414828"/>
            <a:ext cx="886974" cy="369332"/>
          </a:xfrm>
          <a:prstGeom prst="rect">
            <a:avLst/>
          </a:prstGeom>
          <a:noFill/>
        </p:spPr>
        <p:txBody>
          <a:bodyPr wrap="none" rtlCol="0">
            <a:spAutoFit/>
          </a:bodyPr>
          <a:lstStyle/>
          <a:p>
            <a:r>
              <a:rPr lang="en-US" dirty="0"/>
              <a:t>Closure</a:t>
            </a:r>
          </a:p>
        </p:txBody>
      </p:sp>
    </p:spTree>
    <p:extLst>
      <p:ext uri="{BB962C8B-B14F-4D97-AF65-F5344CB8AC3E}">
        <p14:creationId xmlns:p14="http://schemas.microsoft.com/office/powerpoint/2010/main" val="365383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A9BE-158C-4A02-D5CC-062AFAC63042}"/>
              </a:ext>
            </a:extLst>
          </p:cNvPr>
          <p:cNvSpPr>
            <a:spLocks noGrp="1"/>
          </p:cNvSpPr>
          <p:nvPr>
            <p:ph type="title"/>
          </p:nvPr>
        </p:nvSpPr>
        <p:spPr/>
        <p:txBody>
          <a:bodyPr/>
          <a:lstStyle/>
          <a:p>
            <a:r>
              <a:rPr lang="en-US" dirty="0"/>
              <a:t>Day 2 slides</a:t>
            </a:r>
          </a:p>
        </p:txBody>
      </p:sp>
      <p:sp>
        <p:nvSpPr>
          <p:cNvPr id="3" name="Content Placeholder 2">
            <a:extLst>
              <a:ext uri="{FF2B5EF4-FFF2-40B4-BE49-F238E27FC236}">
                <a16:creationId xmlns:a16="http://schemas.microsoft.com/office/drawing/2014/main" id="{E977139D-A358-E0FB-14B5-73801AABEA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5478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F2158-EAD7-B138-F0F5-732948483480}"/>
              </a:ext>
            </a:extLst>
          </p:cNvPr>
          <p:cNvSpPr>
            <a:spLocks noGrp="1"/>
          </p:cNvSpPr>
          <p:nvPr>
            <p:ph type="title"/>
          </p:nvPr>
        </p:nvSpPr>
        <p:spPr/>
        <p:txBody>
          <a:bodyPr/>
          <a:lstStyle/>
          <a:p>
            <a:r>
              <a:rPr lang="en-US" dirty="0"/>
              <a:t>What actions in this story show respect?</a:t>
            </a:r>
          </a:p>
        </p:txBody>
      </p:sp>
      <p:sp>
        <p:nvSpPr>
          <p:cNvPr id="3" name="Content Placeholder 2">
            <a:extLst>
              <a:ext uri="{FF2B5EF4-FFF2-40B4-BE49-F238E27FC236}">
                <a16:creationId xmlns:a16="http://schemas.microsoft.com/office/drawing/2014/main" id="{BFB00C1F-0827-3B43-6D25-4C3EEF69CD3D}"/>
              </a:ext>
            </a:extLst>
          </p:cNvPr>
          <p:cNvSpPr>
            <a:spLocks noGrp="1"/>
          </p:cNvSpPr>
          <p:nvPr>
            <p:ph idx="1"/>
          </p:nvPr>
        </p:nvSpPr>
        <p:spPr>
          <a:xfrm>
            <a:off x="838200" y="1825624"/>
            <a:ext cx="10515600" cy="3979509"/>
          </a:xfrm>
        </p:spPr>
        <p:txBody>
          <a:bodyPr>
            <a:noAutofit/>
          </a:bodyPr>
          <a:lstStyle/>
          <a:p>
            <a:pPr marL="0" marR="0" indent="0">
              <a:lnSpc>
                <a:spcPct val="100000"/>
              </a:lnSpc>
              <a:spcBef>
                <a:spcPts val="0"/>
              </a:spcBef>
              <a:spcAft>
                <a:spcPts val="800"/>
              </a:spcAft>
              <a:buNone/>
            </a:pPr>
            <a:r>
              <a:rPr lang="en-US" sz="3200" kern="0" dirty="0">
                <a:effectLst/>
                <a:latin typeface="+mj-lt"/>
                <a:ea typeface="Times New Roman" panose="02020603050405020304" pitchFamily="18" charset="0"/>
                <a:cs typeface="Times New Roman" panose="02020603050405020304" pitchFamily="18" charset="0"/>
              </a:rPr>
              <a:t>Read the story- </a:t>
            </a:r>
          </a:p>
          <a:p>
            <a:pPr marL="0" marR="0" indent="0">
              <a:lnSpc>
                <a:spcPct val="100000"/>
              </a:lnSpc>
              <a:spcBef>
                <a:spcPts val="0"/>
              </a:spcBef>
              <a:spcAft>
                <a:spcPts val="800"/>
              </a:spcAft>
              <a:buNone/>
            </a:pPr>
            <a:r>
              <a:rPr lang="en-US" sz="3200" kern="0" dirty="0">
                <a:latin typeface="+mj-lt"/>
                <a:ea typeface="Calibri" panose="020F0502020204030204" pitchFamily="34" charset="0"/>
                <a:cs typeface="Times New Roman" panose="02020603050405020304" pitchFamily="18" charset="0"/>
              </a:rPr>
              <a:t>The Mysterious Butte</a:t>
            </a:r>
            <a:endParaRPr lang="en-US" sz="3200" kern="100" dirty="0">
              <a:effectLst/>
              <a:latin typeface="+mj-lt"/>
              <a:ea typeface="Calibri" panose="020F0502020204030204" pitchFamily="34" charset="0"/>
              <a:cs typeface="Times New Roman" panose="02020603050405020304" pitchFamily="18" charset="0"/>
            </a:endParaRPr>
          </a:p>
          <a:p>
            <a:pPr marL="0" indent="0">
              <a:lnSpc>
                <a:spcPct val="100000"/>
              </a:lnSpc>
              <a:buNone/>
            </a:pPr>
            <a:r>
              <a:rPr lang="en-US" sz="3200" kern="100" dirty="0">
                <a:solidFill>
                  <a:srgbClr val="000000"/>
                </a:solidFill>
                <a:latin typeface="+mj-lt"/>
                <a:ea typeface="Calibri" panose="020F0502020204030204" pitchFamily="34" charset="0"/>
                <a:cs typeface="Times New Roman" panose="02020603050405020304" pitchFamily="18" charset="0"/>
              </a:rPr>
              <a:t>Turn and Talk: </a:t>
            </a:r>
          </a:p>
          <a:p>
            <a:pPr marL="0" indent="0">
              <a:lnSpc>
                <a:spcPct val="100000"/>
              </a:lnSpc>
              <a:buNone/>
            </a:pPr>
            <a:r>
              <a:rPr lang="en-US" sz="3200" kern="100" dirty="0">
                <a:solidFill>
                  <a:srgbClr val="000000"/>
                </a:solidFill>
                <a:latin typeface="+mj-lt"/>
                <a:ea typeface="Calibri" panose="020F0502020204030204" pitchFamily="34" charset="0"/>
                <a:cs typeface="Times New Roman" panose="02020603050405020304" pitchFamily="18" charset="0"/>
              </a:rPr>
              <a:t>Share the actions in the story that show respect.</a:t>
            </a:r>
            <a:endParaRPr lang="en-US" sz="3200" dirty="0">
              <a:latin typeface="+mj-lt"/>
            </a:endParaRPr>
          </a:p>
        </p:txBody>
      </p:sp>
      <p:sp>
        <p:nvSpPr>
          <p:cNvPr id="5" name="TextBox 4">
            <a:extLst>
              <a:ext uri="{FF2B5EF4-FFF2-40B4-BE49-F238E27FC236}">
                <a16:creationId xmlns:a16="http://schemas.microsoft.com/office/drawing/2014/main" id="{8E44FEE0-E625-9E21-E275-B11543283834}"/>
              </a:ext>
            </a:extLst>
          </p:cNvPr>
          <p:cNvSpPr txBox="1"/>
          <p:nvPr/>
        </p:nvSpPr>
        <p:spPr>
          <a:xfrm>
            <a:off x="11353800" y="6414828"/>
            <a:ext cx="846707" cy="369332"/>
          </a:xfrm>
          <a:prstGeom prst="rect">
            <a:avLst/>
          </a:prstGeom>
          <a:noFill/>
        </p:spPr>
        <p:txBody>
          <a:bodyPr wrap="none" rtlCol="0">
            <a:spAutoFit/>
          </a:bodyPr>
          <a:lstStyle/>
          <a:p>
            <a:r>
              <a:rPr lang="en-US" dirty="0"/>
              <a:t>Hook 1</a:t>
            </a:r>
          </a:p>
        </p:txBody>
      </p:sp>
    </p:spTree>
    <p:extLst>
      <p:ext uri="{BB962C8B-B14F-4D97-AF65-F5344CB8AC3E}">
        <p14:creationId xmlns:p14="http://schemas.microsoft.com/office/powerpoint/2010/main" val="386126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1D973-2D7D-0EA6-FB9B-8728A0DD6C80}"/>
              </a:ext>
            </a:extLst>
          </p:cNvPr>
          <p:cNvSpPr>
            <a:spLocks noGrp="1"/>
          </p:cNvSpPr>
          <p:nvPr>
            <p:ph type="title"/>
          </p:nvPr>
        </p:nvSpPr>
        <p:spPr>
          <a:xfrm>
            <a:off x="95734" y="1679944"/>
            <a:ext cx="5236028" cy="5066361"/>
          </a:xfrm>
        </p:spPr>
        <p:txBody>
          <a:bodyPr>
            <a:normAutofit fontScale="90000"/>
          </a:bodyPr>
          <a:lstStyle/>
          <a:p>
            <a:r>
              <a:rPr lang="en-US" sz="4400" dirty="0"/>
              <a:t>What do you notice? What do you wonder?</a:t>
            </a:r>
            <a:br>
              <a:rPr lang="en-US" sz="4400" dirty="0"/>
            </a:br>
            <a:br>
              <a:rPr lang="en-US" sz="4400" dirty="0"/>
            </a:br>
            <a:br>
              <a:rPr lang="en-US" sz="4400" dirty="0">
                <a:latin typeface="+mj-lt"/>
              </a:rPr>
            </a:br>
            <a:r>
              <a:rPr lang="en-US" sz="4400" dirty="0">
                <a:latin typeface="+mj-lt"/>
              </a:rPr>
              <a:t>What question </a:t>
            </a:r>
            <a:br>
              <a:rPr lang="en-US" sz="4400" dirty="0">
                <a:latin typeface="+mj-lt"/>
              </a:rPr>
            </a:br>
            <a:r>
              <a:rPr lang="en-US" sz="4400" dirty="0">
                <a:latin typeface="+mj-lt"/>
              </a:rPr>
              <a:t>(or questions) was asked to collect this data?</a:t>
            </a:r>
            <a:br>
              <a:rPr lang="en-US" sz="4400" dirty="0"/>
            </a:br>
            <a:br>
              <a:rPr lang="en-US" sz="4400" dirty="0"/>
            </a:br>
            <a:endParaRPr lang="en-US" dirty="0"/>
          </a:p>
        </p:txBody>
      </p:sp>
      <p:sp>
        <p:nvSpPr>
          <p:cNvPr id="3" name="TextBox 2">
            <a:extLst>
              <a:ext uri="{FF2B5EF4-FFF2-40B4-BE49-F238E27FC236}">
                <a16:creationId xmlns:a16="http://schemas.microsoft.com/office/drawing/2014/main" id="{7B843AC9-3380-5D72-AB29-92EE3AD66F6F}"/>
              </a:ext>
            </a:extLst>
          </p:cNvPr>
          <p:cNvSpPr txBox="1"/>
          <p:nvPr/>
        </p:nvSpPr>
        <p:spPr>
          <a:xfrm>
            <a:off x="11353800" y="6414828"/>
            <a:ext cx="846707" cy="369332"/>
          </a:xfrm>
          <a:prstGeom prst="rect">
            <a:avLst/>
          </a:prstGeom>
          <a:noFill/>
        </p:spPr>
        <p:txBody>
          <a:bodyPr wrap="none" rtlCol="0">
            <a:spAutoFit/>
          </a:bodyPr>
          <a:lstStyle/>
          <a:p>
            <a:r>
              <a:rPr lang="en-US" dirty="0"/>
              <a:t>Hook 2</a:t>
            </a:r>
          </a:p>
        </p:txBody>
      </p:sp>
      <p:pic>
        <p:nvPicPr>
          <p:cNvPr id="4" name="Content Placeholder 4">
            <a:extLst>
              <a:ext uri="{FF2B5EF4-FFF2-40B4-BE49-F238E27FC236}">
                <a16:creationId xmlns:a16="http://schemas.microsoft.com/office/drawing/2014/main" id="{17049300-EF26-0BF2-7FB7-C6E4EB2CDD61}"/>
              </a:ext>
            </a:extLst>
          </p:cNvPr>
          <p:cNvPicPr>
            <a:picLocks noChangeAspect="1"/>
          </p:cNvPicPr>
          <p:nvPr/>
        </p:nvPicPr>
        <p:blipFill>
          <a:blip r:embed="rId3"/>
          <a:stretch>
            <a:fillRect/>
          </a:stretch>
        </p:blipFill>
        <p:spPr>
          <a:xfrm>
            <a:off x="5331762" y="1177561"/>
            <a:ext cx="6764504" cy="4502878"/>
          </a:xfrm>
          <a:prstGeom prst="rect">
            <a:avLst/>
          </a:prstGeom>
        </p:spPr>
      </p:pic>
    </p:spTree>
    <p:extLst>
      <p:ext uri="{BB962C8B-B14F-4D97-AF65-F5344CB8AC3E}">
        <p14:creationId xmlns:p14="http://schemas.microsoft.com/office/powerpoint/2010/main" val="3995838550"/>
      </p:ext>
    </p:extLst>
  </p:cSld>
  <p:clrMapOvr>
    <a:masterClrMapping/>
  </p:clrMapOvr>
</p:sld>
</file>

<file path=ppt/theme/theme1.xml><?xml version="1.0" encoding="utf-8"?>
<a:theme xmlns:a="http://schemas.openxmlformats.org/drawingml/2006/main" name="CIRCL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1922</TotalTime>
  <Words>918</Words>
  <Application>Microsoft Office PowerPoint</Application>
  <PresentationFormat>Widescreen</PresentationFormat>
  <Paragraphs>135</Paragraphs>
  <Slides>25</Slides>
  <Notes>2</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Aptos</vt:lpstr>
      <vt:lpstr>Arial</vt:lpstr>
      <vt:lpstr>Calibri</vt:lpstr>
      <vt:lpstr>Calibri Light</vt:lpstr>
      <vt:lpstr>CIRCLES</vt:lpstr>
      <vt:lpstr>Compassion for the Earth</vt:lpstr>
      <vt:lpstr>Day 1 slides</vt:lpstr>
      <vt:lpstr>What actions in this story show compassion?</vt:lpstr>
      <vt:lpstr>What do you notice? What do you wonder?   What questions may have been asked to collect this data?  </vt:lpstr>
      <vt:lpstr>Your Task</vt:lpstr>
      <vt:lpstr>Closure- team share</vt:lpstr>
      <vt:lpstr>Day 2 slides</vt:lpstr>
      <vt:lpstr>What actions in this story show respect?</vt:lpstr>
      <vt:lpstr>What do you notice? What do you wonder?   What question  (or questions) was asked to collect this data?  </vt:lpstr>
      <vt:lpstr>What do you notice? What do you wonder about?</vt:lpstr>
      <vt:lpstr>Table talk</vt:lpstr>
      <vt:lpstr>Your Task</vt:lpstr>
      <vt:lpstr>Finding Volume</vt:lpstr>
      <vt:lpstr>Class data </vt:lpstr>
      <vt:lpstr>Closure- Table talk and share</vt:lpstr>
      <vt:lpstr>Day 3 slides</vt:lpstr>
      <vt:lpstr>How can we find the class average of volume of trash?</vt:lpstr>
      <vt:lpstr>What do you notice? What do you wonder about?</vt:lpstr>
      <vt:lpstr>How can we make predictions?</vt:lpstr>
      <vt:lpstr>Demonstrate your predictions</vt:lpstr>
      <vt:lpstr>Day 4 slides</vt:lpstr>
      <vt:lpstr>Trash reflection</vt:lpstr>
      <vt:lpstr>Act 3</vt:lpstr>
      <vt:lpstr>Create a data story</vt:lpstr>
      <vt:lpstr>Share your data display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Higdon, Stephanie</dc:creator>
  <cp:lastModifiedBy>Higdon, Stephanie</cp:lastModifiedBy>
  <cp:revision>5</cp:revision>
  <dcterms:created xsi:type="dcterms:W3CDTF">2023-08-29T19:56:33Z</dcterms:created>
  <dcterms:modified xsi:type="dcterms:W3CDTF">2024-11-27T20:54:15Z</dcterms:modified>
</cp:coreProperties>
</file>