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6" r:id="rId2"/>
    <p:sldId id="268" r:id="rId3"/>
    <p:sldId id="257" r:id="rId4"/>
    <p:sldId id="267" r:id="rId5"/>
    <p:sldId id="259" r:id="rId6"/>
    <p:sldId id="269" r:id="rId7"/>
    <p:sldId id="270" r:id="rId8"/>
    <p:sldId id="275" r:id="rId9"/>
    <p:sldId id="276" r:id="rId10"/>
    <p:sldId id="279" r:id="rId11"/>
    <p:sldId id="280" r:id="rId12"/>
    <p:sldId id="277" r:id="rId13"/>
    <p:sldId id="281" r:id="rId14"/>
    <p:sldId id="278" r:id="rId15"/>
    <p:sldId id="282" r:id="rId16"/>
    <p:sldId id="283" r:id="rId17"/>
    <p:sldId id="271" r:id="rId18"/>
    <p:sldId id="284" r:id="rId19"/>
    <p:sldId id="286" r:id="rId20"/>
    <p:sldId id="288" r:id="rId21"/>
    <p:sldId id="287" r:id="rId22"/>
    <p:sldId id="289" r:id="rId23"/>
    <p:sldId id="290" r:id="rId24"/>
    <p:sldId id="285" r:id="rId25"/>
    <p:sldId id="291"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0" d="100"/>
          <a:sy n="70" d="100"/>
        </p:scale>
        <p:origin x="536"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igdon, Stephanie" userId="bf7a1f66-f712-4821-b8c0-d4facede87de" providerId="ADAL" clId="{8D434BD3-7071-4A13-ACEE-5AED9BD4933D}"/>
    <pc:docChg chg="custSel modSld">
      <pc:chgData name="Higdon, Stephanie" userId="bf7a1f66-f712-4821-b8c0-d4facede87de" providerId="ADAL" clId="{8D434BD3-7071-4A13-ACEE-5AED9BD4933D}" dt="2026-04-14T22:26:35.083" v="767" actId="13926"/>
      <pc:docMkLst>
        <pc:docMk/>
      </pc:docMkLst>
      <pc:sldChg chg="modSp mod">
        <pc:chgData name="Higdon, Stephanie" userId="bf7a1f66-f712-4821-b8c0-d4facede87de" providerId="ADAL" clId="{8D434BD3-7071-4A13-ACEE-5AED9BD4933D}" dt="2026-04-10T17:18:45.675" v="162" actId="20577"/>
        <pc:sldMkLst>
          <pc:docMk/>
          <pc:sldMk cId="3341140310" sldId="259"/>
        </pc:sldMkLst>
        <pc:spChg chg="mod">
          <ac:chgData name="Higdon, Stephanie" userId="bf7a1f66-f712-4821-b8c0-d4facede87de" providerId="ADAL" clId="{8D434BD3-7071-4A13-ACEE-5AED9BD4933D}" dt="2026-04-10T17:18:45.675" v="162" actId="20577"/>
          <ac:spMkLst>
            <pc:docMk/>
            <pc:sldMk cId="3341140310" sldId="259"/>
            <ac:spMk id="3" creationId="{042A418B-397B-90BE-3F5B-F9A806E00C5A}"/>
          </ac:spMkLst>
        </pc:spChg>
      </pc:sldChg>
      <pc:sldChg chg="modSp mod">
        <pc:chgData name="Higdon, Stephanie" userId="bf7a1f66-f712-4821-b8c0-d4facede87de" providerId="ADAL" clId="{8D434BD3-7071-4A13-ACEE-5AED9BD4933D}" dt="2026-04-10T17:23:27.753" v="209" actId="1076"/>
        <pc:sldMkLst>
          <pc:docMk/>
          <pc:sldMk cId="365383209" sldId="269"/>
        </pc:sldMkLst>
        <pc:spChg chg="mod">
          <ac:chgData name="Higdon, Stephanie" userId="bf7a1f66-f712-4821-b8c0-d4facede87de" providerId="ADAL" clId="{8D434BD3-7071-4A13-ACEE-5AED9BD4933D}" dt="2026-04-10T17:23:27.753" v="209" actId="1076"/>
          <ac:spMkLst>
            <pc:docMk/>
            <pc:sldMk cId="365383209" sldId="269"/>
            <ac:spMk id="3" creationId="{042A418B-397B-90BE-3F5B-F9A806E00C5A}"/>
          </ac:spMkLst>
        </pc:spChg>
      </pc:sldChg>
      <pc:sldChg chg="modSp mod">
        <pc:chgData name="Higdon, Stephanie" userId="bf7a1f66-f712-4821-b8c0-d4facede87de" providerId="ADAL" clId="{8D434BD3-7071-4A13-ACEE-5AED9BD4933D}" dt="2026-04-14T22:26:27.927" v="766" actId="13926"/>
        <pc:sldMkLst>
          <pc:docMk/>
          <pc:sldMk cId="1330319195" sldId="285"/>
        </pc:sldMkLst>
        <pc:spChg chg="mod">
          <ac:chgData name="Higdon, Stephanie" userId="bf7a1f66-f712-4821-b8c0-d4facede87de" providerId="ADAL" clId="{8D434BD3-7071-4A13-ACEE-5AED9BD4933D}" dt="2026-04-14T22:26:27.927" v="766" actId="13926"/>
          <ac:spMkLst>
            <pc:docMk/>
            <pc:sldMk cId="1330319195" sldId="285"/>
            <ac:spMk id="3" creationId="{E977139D-A358-E0FB-14B5-73801AABEA63}"/>
          </ac:spMkLst>
        </pc:spChg>
      </pc:sldChg>
      <pc:sldChg chg="modSp mod">
        <pc:chgData name="Higdon, Stephanie" userId="bf7a1f66-f712-4821-b8c0-d4facede87de" providerId="ADAL" clId="{8D434BD3-7071-4A13-ACEE-5AED9BD4933D}" dt="2026-04-14T22:26:35.083" v="767" actId="13926"/>
        <pc:sldMkLst>
          <pc:docMk/>
          <pc:sldMk cId="3762902723" sldId="291"/>
        </pc:sldMkLst>
        <pc:spChg chg="mod">
          <ac:chgData name="Higdon, Stephanie" userId="bf7a1f66-f712-4821-b8c0-d4facede87de" providerId="ADAL" clId="{8D434BD3-7071-4A13-ACEE-5AED9BD4933D}" dt="2026-04-14T22:26:35.083" v="767" actId="13926"/>
          <ac:spMkLst>
            <pc:docMk/>
            <pc:sldMk cId="3762902723" sldId="291"/>
            <ac:spMk id="3" creationId="{E977139D-A358-E0FB-14B5-73801AABEA63}"/>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349AEED-CAF4-41EE-A979-5528F2276E74}" type="datetimeFigureOut">
              <a:rPr lang="en-US" smtClean="0"/>
              <a:t>4/14/2026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BB808E1-C169-4A86-B6A0-94792385C5EF}" type="slidenum">
              <a:rPr lang="en-US" smtClean="0"/>
              <a:t>‹#›</a:t>
            </a:fld>
            <a:endParaRPr lang="en-US"/>
          </a:p>
        </p:txBody>
      </p:sp>
    </p:spTree>
    <p:extLst>
      <p:ext uri="{BB962C8B-B14F-4D97-AF65-F5344CB8AC3E}">
        <p14:creationId xmlns:p14="http://schemas.microsoft.com/office/powerpoint/2010/main" val="2964787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Youcubed</a:t>
            </a:r>
            <a:r>
              <a:rPr lang="en-US" dirty="0"/>
              <a:t> Data Talk Recycling Race</a:t>
            </a:r>
          </a:p>
          <a:p>
            <a:r>
              <a:rPr lang="en-US" dirty="0"/>
              <a:t>This graph shows which countries have proven most successful in reducing waste through effective recycling. What does recycling mean to you? Can you think of ways you and your community can help boost your country’s environmental commitment? For more information about Data Science and Data Talks, and advice on ways to implement data talks, go to https://www.youcubed.org/resource/data-talks/ </a:t>
            </a:r>
          </a:p>
          <a:p>
            <a:endParaRPr lang="en-US" dirty="0"/>
          </a:p>
          <a:p>
            <a:r>
              <a:rPr lang="en-US" dirty="0"/>
              <a:t>https://www.statista.com/chart/4470/the-countries-winning-the-recycling-race/ </a:t>
            </a:r>
          </a:p>
          <a:p>
            <a:endParaRPr lang="en-US" dirty="0"/>
          </a:p>
          <a:p>
            <a:r>
              <a:rPr lang="en-US" dirty="0"/>
              <a:t>Copyright © 2020 </a:t>
            </a:r>
            <a:r>
              <a:rPr lang="en-US" dirty="0" err="1"/>
              <a:t>youcubed</a:t>
            </a:r>
            <a:r>
              <a:rPr lang="en-US" dirty="0"/>
              <a:t>. All rights reserved.</a:t>
            </a:r>
          </a:p>
        </p:txBody>
      </p:sp>
      <p:sp>
        <p:nvSpPr>
          <p:cNvPr id="4" name="Slide Number Placeholder 3"/>
          <p:cNvSpPr>
            <a:spLocks noGrp="1"/>
          </p:cNvSpPr>
          <p:nvPr>
            <p:ph type="sldNum" sz="quarter" idx="5"/>
          </p:nvPr>
        </p:nvSpPr>
        <p:spPr/>
        <p:txBody>
          <a:bodyPr/>
          <a:lstStyle/>
          <a:p>
            <a:fld id="{F94E5C17-8F26-4D39-9C8E-107D8C63CE46}" type="slidenum">
              <a:rPr lang="en-US" smtClean="0"/>
              <a:t>4</a:t>
            </a:fld>
            <a:endParaRPr lang="en-US"/>
          </a:p>
        </p:txBody>
      </p:sp>
    </p:spTree>
    <p:extLst>
      <p:ext uri="{BB962C8B-B14F-4D97-AF65-F5344CB8AC3E}">
        <p14:creationId xmlns:p14="http://schemas.microsoft.com/office/powerpoint/2010/main" val="3165722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Youcubed</a:t>
            </a:r>
            <a:r>
              <a:rPr lang="en-US" dirty="0"/>
              <a:t> Data Talk Recycling Race</a:t>
            </a:r>
          </a:p>
          <a:p>
            <a:r>
              <a:rPr lang="en-US" dirty="0"/>
              <a:t>This graph shows which countries have proven most successful in reducing waste through effective recycling. What does recycling mean to you? Can you think of ways you and your community can help boost your country’s environmental commitment? For more information about Data Science and Data Talks, and advice on ways to implement data talks, go to https://www.youcubed.org/resource/data-talks/ </a:t>
            </a:r>
          </a:p>
          <a:p>
            <a:endParaRPr lang="en-US" dirty="0"/>
          </a:p>
          <a:p>
            <a:r>
              <a:rPr lang="en-US" dirty="0"/>
              <a:t>https://www.statista.com/chart/4470/the-countries-winning-the-recycling-race/ </a:t>
            </a:r>
          </a:p>
          <a:p>
            <a:endParaRPr lang="en-US" dirty="0"/>
          </a:p>
          <a:p>
            <a:r>
              <a:rPr lang="en-US" dirty="0"/>
              <a:t>Copyright © 2020 </a:t>
            </a:r>
            <a:r>
              <a:rPr lang="en-US" dirty="0" err="1"/>
              <a:t>youcubed</a:t>
            </a:r>
            <a:r>
              <a:rPr lang="en-US" dirty="0"/>
              <a:t>. All rights reserved.</a:t>
            </a:r>
          </a:p>
        </p:txBody>
      </p:sp>
      <p:sp>
        <p:nvSpPr>
          <p:cNvPr id="4" name="Slide Number Placeholder 3"/>
          <p:cNvSpPr>
            <a:spLocks noGrp="1"/>
          </p:cNvSpPr>
          <p:nvPr>
            <p:ph type="sldNum" sz="quarter" idx="5"/>
          </p:nvPr>
        </p:nvSpPr>
        <p:spPr/>
        <p:txBody>
          <a:bodyPr/>
          <a:lstStyle/>
          <a:p>
            <a:fld id="{F94E5C17-8F26-4D39-9C8E-107D8C63CE46}" type="slidenum">
              <a:rPr lang="en-US" smtClean="0"/>
              <a:t>9</a:t>
            </a:fld>
            <a:endParaRPr lang="en-US"/>
          </a:p>
        </p:txBody>
      </p:sp>
    </p:spTree>
    <p:extLst>
      <p:ext uri="{BB962C8B-B14F-4D97-AF65-F5344CB8AC3E}">
        <p14:creationId xmlns:p14="http://schemas.microsoft.com/office/powerpoint/2010/main" val="365605906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FDEC2F-7A41-5ADB-4E2D-BB7BDAA9922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9B21D89-6F65-A0EA-0B0C-7A5F91B0718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0FB08E4-1E12-18E6-A73E-73F6F403D001}"/>
              </a:ext>
            </a:extLst>
          </p:cNvPr>
          <p:cNvSpPr>
            <a:spLocks noGrp="1"/>
          </p:cNvSpPr>
          <p:nvPr>
            <p:ph type="dt" sz="half" idx="10"/>
          </p:nvPr>
        </p:nvSpPr>
        <p:spPr/>
        <p:txBody>
          <a:bodyPr/>
          <a:lstStyle/>
          <a:p>
            <a:fld id="{5199BA3E-FFE0-41B3-ABBB-8503FDC46DE0}" type="datetimeFigureOut">
              <a:rPr lang="en-US" smtClean="0"/>
              <a:t>4/14/2026</a:t>
            </a:fld>
            <a:endParaRPr lang="en-US"/>
          </a:p>
        </p:txBody>
      </p:sp>
      <p:sp>
        <p:nvSpPr>
          <p:cNvPr id="5" name="Footer Placeholder 4">
            <a:extLst>
              <a:ext uri="{FF2B5EF4-FFF2-40B4-BE49-F238E27FC236}">
                <a16:creationId xmlns:a16="http://schemas.microsoft.com/office/drawing/2014/main" id="{46D71753-CBFA-94FC-AB10-E5D8206F04A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E897191-22D9-F082-4ABB-6B23380E41AD}"/>
              </a:ext>
            </a:extLst>
          </p:cNvPr>
          <p:cNvSpPr>
            <a:spLocks noGrp="1"/>
          </p:cNvSpPr>
          <p:nvPr>
            <p:ph type="sldNum" sz="quarter" idx="12"/>
          </p:nvPr>
        </p:nvSpPr>
        <p:spPr/>
        <p:txBody>
          <a:bodyPr/>
          <a:lstStyle/>
          <a:p>
            <a:fld id="{6B652601-37F7-4965-9227-CE9739A20D27}" type="slidenum">
              <a:rPr lang="en-US" smtClean="0"/>
              <a:t>‹#›</a:t>
            </a:fld>
            <a:endParaRPr lang="en-US"/>
          </a:p>
        </p:txBody>
      </p:sp>
      <p:pic>
        <p:nvPicPr>
          <p:cNvPr id="7" name="Content Placeholder 4">
            <a:extLst>
              <a:ext uri="{FF2B5EF4-FFF2-40B4-BE49-F238E27FC236}">
                <a16:creationId xmlns:a16="http://schemas.microsoft.com/office/drawing/2014/main" id="{0DAF6FCC-BE6B-BE28-ABCE-F8AA66FC1C05}"/>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0" y="0"/>
            <a:ext cx="914400" cy="1370877"/>
          </a:xfrm>
          <a:prstGeom prst="rect">
            <a:avLst/>
          </a:prstGeom>
        </p:spPr>
      </p:pic>
    </p:spTree>
    <p:extLst>
      <p:ext uri="{BB962C8B-B14F-4D97-AF65-F5344CB8AC3E}">
        <p14:creationId xmlns:p14="http://schemas.microsoft.com/office/powerpoint/2010/main" val="10052261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9F1D38-E647-F9ED-C763-EAEB20A4BA9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1915B06-D38C-027D-F2E5-035A669DEF3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45CF72F-3623-8C3E-0391-DA99C8F332A1}"/>
              </a:ext>
            </a:extLst>
          </p:cNvPr>
          <p:cNvSpPr>
            <a:spLocks noGrp="1"/>
          </p:cNvSpPr>
          <p:nvPr>
            <p:ph type="dt" sz="half" idx="10"/>
          </p:nvPr>
        </p:nvSpPr>
        <p:spPr/>
        <p:txBody>
          <a:bodyPr/>
          <a:lstStyle/>
          <a:p>
            <a:fld id="{5199BA3E-FFE0-41B3-ABBB-8503FDC46DE0}" type="datetimeFigureOut">
              <a:rPr lang="en-US" smtClean="0"/>
              <a:t>4/14/2026</a:t>
            </a:fld>
            <a:endParaRPr lang="en-US"/>
          </a:p>
        </p:txBody>
      </p:sp>
      <p:sp>
        <p:nvSpPr>
          <p:cNvPr id="5" name="Footer Placeholder 4">
            <a:extLst>
              <a:ext uri="{FF2B5EF4-FFF2-40B4-BE49-F238E27FC236}">
                <a16:creationId xmlns:a16="http://schemas.microsoft.com/office/drawing/2014/main" id="{24DDA8CC-BC2A-D7D5-A804-489B84E1EC2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7FC3871-A534-D7F9-9E6E-726C230E8D29}"/>
              </a:ext>
            </a:extLst>
          </p:cNvPr>
          <p:cNvSpPr>
            <a:spLocks noGrp="1"/>
          </p:cNvSpPr>
          <p:nvPr>
            <p:ph type="sldNum" sz="quarter" idx="12"/>
          </p:nvPr>
        </p:nvSpPr>
        <p:spPr/>
        <p:txBody>
          <a:bodyPr/>
          <a:lstStyle/>
          <a:p>
            <a:fld id="{6B652601-37F7-4965-9227-CE9739A20D27}" type="slidenum">
              <a:rPr lang="en-US" smtClean="0"/>
              <a:t>‹#›</a:t>
            </a:fld>
            <a:endParaRPr lang="en-US"/>
          </a:p>
        </p:txBody>
      </p:sp>
      <p:pic>
        <p:nvPicPr>
          <p:cNvPr id="7" name="Content Placeholder 4">
            <a:extLst>
              <a:ext uri="{FF2B5EF4-FFF2-40B4-BE49-F238E27FC236}">
                <a16:creationId xmlns:a16="http://schemas.microsoft.com/office/drawing/2014/main" id="{8B0FB76F-5707-5D49-53DE-15E75EAA65CE}"/>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1" y="-1"/>
            <a:ext cx="914400" cy="1370878"/>
          </a:xfrm>
          <a:prstGeom prst="rect">
            <a:avLst/>
          </a:prstGeom>
        </p:spPr>
      </p:pic>
    </p:spTree>
    <p:extLst>
      <p:ext uri="{BB962C8B-B14F-4D97-AF65-F5344CB8AC3E}">
        <p14:creationId xmlns:p14="http://schemas.microsoft.com/office/powerpoint/2010/main" val="39453508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2A666FE-7345-1888-CA7D-E73EF37C08D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A94E153-C2CA-BF63-69D2-9A285BA7FB5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9CA2991-DA61-28F3-F46B-6CDDD2BDF103}"/>
              </a:ext>
            </a:extLst>
          </p:cNvPr>
          <p:cNvSpPr>
            <a:spLocks noGrp="1"/>
          </p:cNvSpPr>
          <p:nvPr>
            <p:ph type="dt" sz="half" idx="10"/>
          </p:nvPr>
        </p:nvSpPr>
        <p:spPr/>
        <p:txBody>
          <a:bodyPr/>
          <a:lstStyle/>
          <a:p>
            <a:fld id="{5199BA3E-FFE0-41B3-ABBB-8503FDC46DE0}" type="datetimeFigureOut">
              <a:rPr lang="en-US" smtClean="0"/>
              <a:t>4/14/2026</a:t>
            </a:fld>
            <a:endParaRPr lang="en-US"/>
          </a:p>
        </p:txBody>
      </p:sp>
      <p:sp>
        <p:nvSpPr>
          <p:cNvPr id="5" name="Footer Placeholder 4">
            <a:extLst>
              <a:ext uri="{FF2B5EF4-FFF2-40B4-BE49-F238E27FC236}">
                <a16:creationId xmlns:a16="http://schemas.microsoft.com/office/drawing/2014/main" id="{5AACC282-4010-FBC9-6D61-0C2B7F9CA6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BA9FC78-44A0-8F38-2428-601182744196}"/>
              </a:ext>
            </a:extLst>
          </p:cNvPr>
          <p:cNvSpPr>
            <a:spLocks noGrp="1"/>
          </p:cNvSpPr>
          <p:nvPr>
            <p:ph type="sldNum" sz="quarter" idx="12"/>
          </p:nvPr>
        </p:nvSpPr>
        <p:spPr/>
        <p:txBody>
          <a:bodyPr/>
          <a:lstStyle/>
          <a:p>
            <a:fld id="{6B652601-37F7-4965-9227-CE9739A20D27}" type="slidenum">
              <a:rPr lang="en-US" smtClean="0"/>
              <a:t>‹#›</a:t>
            </a:fld>
            <a:endParaRPr lang="en-US"/>
          </a:p>
        </p:txBody>
      </p:sp>
    </p:spTree>
    <p:extLst>
      <p:ext uri="{BB962C8B-B14F-4D97-AF65-F5344CB8AC3E}">
        <p14:creationId xmlns:p14="http://schemas.microsoft.com/office/powerpoint/2010/main" val="6752796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A3DDC9-C0D7-5FEB-DD7F-1F0D5906103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1B5E16D-F52E-F8E4-B17B-4714335E13C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402379B-4733-3CC1-1CBD-B786144546B4}"/>
              </a:ext>
            </a:extLst>
          </p:cNvPr>
          <p:cNvSpPr>
            <a:spLocks noGrp="1"/>
          </p:cNvSpPr>
          <p:nvPr>
            <p:ph type="dt" sz="half" idx="10"/>
          </p:nvPr>
        </p:nvSpPr>
        <p:spPr/>
        <p:txBody>
          <a:bodyPr/>
          <a:lstStyle/>
          <a:p>
            <a:fld id="{5199BA3E-FFE0-41B3-ABBB-8503FDC46DE0}" type="datetimeFigureOut">
              <a:rPr lang="en-US" smtClean="0"/>
              <a:t>4/14/2026</a:t>
            </a:fld>
            <a:endParaRPr lang="en-US"/>
          </a:p>
        </p:txBody>
      </p:sp>
      <p:sp>
        <p:nvSpPr>
          <p:cNvPr id="5" name="Footer Placeholder 4">
            <a:extLst>
              <a:ext uri="{FF2B5EF4-FFF2-40B4-BE49-F238E27FC236}">
                <a16:creationId xmlns:a16="http://schemas.microsoft.com/office/drawing/2014/main" id="{4D97BBA0-B8C2-B70C-6DDA-071886FE756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E7C1006-CC54-C858-A98C-61F989B753F3}"/>
              </a:ext>
            </a:extLst>
          </p:cNvPr>
          <p:cNvSpPr>
            <a:spLocks noGrp="1"/>
          </p:cNvSpPr>
          <p:nvPr>
            <p:ph type="sldNum" sz="quarter" idx="12"/>
          </p:nvPr>
        </p:nvSpPr>
        <p:spPr/>
        <p:txBody>
          <a:bodyPr/>
          <a:lstStyle/>
          <a:p>
            <a:fld id="{6B652601-37F7-4965-9227-CE9739A20D27}" type="slidenum">
              <a:rPr lang="en-US" smtClean="0"/>
              <a:t>‹#›</a:t>
            </a:fld>
            <a:endParaRPr lang="en-US"/>
          </a:p>
        </p:txBody>
      </p:sp>
      <p:pic>
        <p:nvPicPr>
          <p:cNvPr id="7" name="Content Placeholder 4">
            <a:extLst>
              <a:ext uri="{FF2B5EF4-FFF2-40B4-BE49-F238E27FC236}">
                <a16:creationId xmlns:a16="http://schemas.microsoft.com/office/drawing/2014/main" id="{84DF9FF3-4E22-C02D-E35B-F1FF539F1320}"/>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0" y="0"/>
            <a:ext cx="914400" cy="1370877"/>
          </a:xfrm>
          <a:prstGeom prst="rect">
            <a:avLst/>
          </a:prstGeom>
        </p:spPr>
      </p:pic>
    </p:spTree>
    <p:extLst>
      <p:ext uri="{BB962C8B-B14F-4D97-AF65-F5344CB8AC3E}">
        <p14:creationId xmlns:p14="http://schemas.microsoft.com/office/powerpoint/2010/main" val="25642991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F48552-26D7-EBD3-0507-DE558E5AC13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3974CB5-3AAF-CE45-D792-9F093C9F02F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415155E-D12F-0B39-6269-B626C94F5E87}"/>
              </a:ext>
            </a:extLst>
          </p:cNvPr>
          <p:cNvSpPr>
            <a:spLocks noGrp="1"/>
          </p:cNvSpPr>
          <p:nvPr>
            <p:ph type="dt" sz="half" idx="10"/>
          </p:nvPr>
        </p:nvSpPr>
        <p:spPr/>
        <p:txBody>
          <a:bodyPr/>
          <a:lstStyle/>
          <a:p>
            <a:fld id="{5199BA3E-FFE0-41B3-ABBB-8503FDC46DE0}" type="datetimeFigureOut">
              <a:rPr lang="en-US" smtClean="0"/>
              <a:t>4/14/2026</a:t>
            </a:fld>
            <a:endParaRPr lang="en-US"/>
          </a:p>
        </p:txBody>
      </p:sp>
      <p:sp>
        <p:nvSpPr>
          <p:cNvPr id="5" name="Footer Placeholder 4">
            <a:extLst>
              <a:ext uri="{FF2B5EF4-FFF2-40B4-BE49-F238E27FC236}">
                <a16:creationId xmlns:a16="http://schemas.microsoft.com/office/drawing/2014/main" id="{C33AEB5B-5CD4-AAF5-A616-038836610E2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58EE15A-B6DB-6812-8C7A-7EE2E649059E}"/>
              </a:ext>
            </a:extLst>
          </p:cNvPr>
          <p:cNvSpPr>
            <a:spLocks noGrp="1"/>
          </p:cNvSpPr>
          <p:nvPr>
            <p:ph type="sldNum" sz="quarter" idx="12"/>
          </p:nvPr>
        </p:nvSpPr>
        <p:spPr/>
        <p:txBody>
          <a:bodyPr/>
          <a:lstStyle/>
          <a:p>
            <a:fld id="{6B652601-37F7-4965-9227-CE9739A20D27}" type="slidenum">
              <a:rPr lang="en-US" smtClean="0"/>
              <a:t>‹#›</a:t>
            </a:fld>
            <a:endParaRPr lang="en-US"/>
          </a:p>
        </p:txBody>
      </p:sp>
      <p:pic>
        <p:nvPicPr>
          <p:cNvPr id="7" name="Content Placeholder 4">
            <a:extLst>
              <a:ext uri="{FF2B5EF4-FFF2-40B4-BE49-F238E27FC236}">
                <a16:creationId xmlns:a16="http://schemas.microsoft.com/office/drawing/2014/main" id="{C7BF7E5F-DCBE-D627-86D7-DB8A386D51BF}"/>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0" y="0"/>
            <a:ext cx="634291" cy="950935"/>
          </a:xfrm>
          <a:prstGeom prst="rect">
            <a:avLst/>
          </a:prstGeom>
        </p:spPr>
      </p:pic>
      <p:pic>
        <p:nvPicPr>
          <p:cNvPr id="8" name="Content Placeholder 4">
            <a:extLst>
              <a:ext uri="{FF2B5EF4-FFF2-40B4-BE49-F238E27FC236}">
                <a16:creationId xmlns:a16="http://schemas.microsoft.com/office/drawing/2014/main" id="{F7CB7232-3B0F-3CFE-E3C7-E8FC8D667D9C}"/>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2" y="-1"/>
            <a:ext cx="914400" cy="1370878"/>
          </a:xfrm>
          <a:prstGeom prst="rect">
            <a:avLst/>
          </a:prstGeom>
        </p:spPr>
      </p:pic>
    </p:spTree>
    <p:extLst>
      <p:ext uri="{BB962C8B-B14F-4D97-AF65-F5344CB8AC3E}">
        <p14:creationId xmlns:p14="http://schemas.microsoft.com/office/powerpoint/2010/main" val="17264598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FA9558-35AC-0C88-8CE8-0ECAE484A03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9E51905-6640-FC0B-BFA1-4194840E2D6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65F41CE-3998-0C72-0C80-7AA4BEE23AB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6A2F872-264C-C4F7-A335-A5DB021FC437}"/>
              </a:ext>
            </a:extLst>
          </p:cNvPr>
          <p:cNvSpPr>
            <a:spLocks noGrp="1"/>
          </p:cNvSpPr>
          <p:nvPr>
            <p:ph type="dt" sz="half" idx="10"/>
          </p:nvPr>
        </p:nvSpPr>
        <p:spPr/>
        <p:txBody>
          <a:bodyPr/>
          <a:lstStyle/>
          <a:p>
            <a:fld id="{5199BA3E-FFE0-41B3-ABBB-8503FDC46DE0}" type="datetimeFigureOut">
              <a:rPr lang="en-US" smtClean="0"/>
              <a:t>4/14/2026</a:t>
            </a:fld>
            <a:endParaRPr lang="en-US"/>
          </a:p>
        </p:txBody>
      </p:sp>
      <p:sp>
        <p:nvSpPr>
          <p:cNvPr id="6" name="Footer Placeholder 5">
            <a:extLst>
              <a:ext uri="{FF2B5EF4-FFF2-40B4-BE49-F238E27FC236}">
                <a16:creationId xmlns:a16="http://schemas.microsoft.com/office/drawing/2014/main" id="{46656175-2D7F-BDE1-4305-B76A6879904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D960E88-D9AF-CD45-A954-FE5366BC8F13}"/>
              </a:ext>
            </a:extLst>
          </p:cNvPr>
          <p:cNvSpPr>
            <a:spLocks noGrp="1"/>
          </p:cNvSpPr>
          <p:nvPr>
            <p:ph type="sldNum" sz="quarter" idx="12"/>
          </p:nvPr>
        </p:nvSpPr>
        <p:spPr/>
        <p:txBody>
          <a:bodyPr/>
          <a:lstStyle/>
          <a:p>
            <a:fld id="{6B652601-37F7-4965-9227-CE9739A20D27}" type="slidenum">
              <a:rPr lang="en-US" smtClean="0"/>
              <a:t>‹#›</a:t>
            </a:fld>
            <a:endParaRPr lang="en-US"/>
          </a:p>
        </p:txBody>
      </p:sp>
      <p:pic>
        <p:nvPicPr>
          <p:cNvPr id="8" name="Content Placeholder 4">
            <a:extLst>
              <a:ext uri="{FF2B5EF4-FFF2-40B4-BE49-F238E27FC236}">
                <a16:creationId xmlns:a16="http://schemas.microsoft.com/office/drawing/2014/main" id="{57316CC5-6C27-35D5-5032-84590CEEFB81}"/>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1" y="-1"/>
            <a:ext cx="914400" cy="1370878"/>
          </a:xfrm>
          <a:prstGeom prst="rect">
            <a:avLst/>
          </a:prstGeom>
        </p:spPr>
      </p:pic>
    </p:spTree>
    <p:extLst>
      <p:ext uri="{BB962C8B-B14F-4D97-AF65-F5344CB8AC3E}">
        <p14:creationId xmlns:p14="http://schemas.microsoft.com/office/powerpoint/2010/main" val="8433595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816AEC-4A6A-CF2E-6450-C680808C818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6010B6A-7A89-B514-8019-B3B46778877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920AF12-73CA-E383-804C-5D077FEB197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62CBE76-C514-AD14-FFFE-2FAB1E198F6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336F3B7-4ED5-C4F2-D7B2-5F86B104B04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891BD02-76BE-7EDD-172A-6652EB26ACF8}"/>
              </a:ext>
            </a:extLst>
          </p:cNvPr>
          <p:cNvSpPr>
            <a:spLocks noGrp="1"/>
          </p:cNvSpPr>
          <p:nvPr>
            <p:ph type="dt" sz="half" idx="10"/>
          </p:nvPr>
        </p:nvSpPr>
        <p:spPr/>
        <p:txBody>
          <a:bodyPr/>
          <a:lstStyle/>
          <a:p>
            <a:fld id="{5199BA3E-FFE0-41B3-ABBB-8503FDC46DE0}" type="datetimeFigureOut">
              <a:rPr lang="en-US" smtClean="0"/>
              <a:t>4/14/2026</a:t>
            </a:fld>
            <a:endParaRPr lang="en-US"/>
          </a:p>
        </p:txBody>
      </p:sp>
      <p:sp>
        <p:nvSpPr>
          <p:cNvPr id="8" name="Footer Placeholder 7">
            <a:extLst>
              <a:ext uri="{FF2B5EF4-FFF2-40B4-BE49-F238E27FC236}">
                <a16:creationId xmlns:a16="http://schemas.microsoft.com/office/drawing/2014/main" id="{84FD1312-10DC-0109-E244-F7F492B10C7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0D4FEF9-D1D1-1BBF-2CF7-3ED39F1F90F3}"/>
              </a:ext>
            </a:extLst>
          </p:cNvPr>
          <p:cNvSpPr>
            <a:spLocks noGrp="1"/>
          </p:cNvSpPr>
          <p:nvPr>
            <p:ph type="sldNum" sz="quarter" idx="12"/>
          </p:nvPr>
        </p:nvSpPr>
        <p:spPr/>
        <p:txBody>
          <a:bodyPr/>
          <a:lstStyle/>
          <a:p>
            <a:fld id="{6B652601-37F7-4965-9227-CE9739A20D27}" type="slidenum">
              <a:rPr lang="en-US" smtClean="0"/>
              <a:t>‹#›</a:t>
            </a:fld>
            <a:endParaRPr lang="en-US"/>
          </a:p>
        </p:txBody>
      </p:sp>
      <p:pic>
        <p:nvPicPr>
          <p:cNvPr id="10" name="Content Placeholder 4">
            <a:extLst>
              <a:ext uri="{FF2B5EF4-FFF2-40B4-BE49-F238E27FC236}">
                <a16:creationId xmlns:a16="http://schemas.microsoft.com/office/drawing/2014/main" id="{853E2FAA-5748-4ADA-904B-3A639A705C26}"/>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1" y="-1"/>
            <a:ext cx="914400" cy="1370878"/>
          </a:xfrm>
          <a:prstGeom prst="rect">
            <a:avLst/>
          </a:prstGeom>
        </p:spPr>
      </p:pic>
    </p:spTree>
    <p:extLst>
      <p:ext uri="{BB962C8B-B14F-4D97-AF65-F5344CB8AC3E}">
        <p14:creationId xmlns:p14="http://schemas.microsoft.com/office/powerpoint/2010/main" val="22262959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C727FA-B07C-1FE8-E88F-CBEC679A9CA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CE43559-BE9A-D45D-F9B6-A5CE17FC9563}"/>
              </a:ext>
            </a:extLst>
          </p:cNvPr>
          <p:cNvSpPr>
            <a:spLocks noGrp="1"/>
          </p:cNvSpPr>
          <p:nvPr>
            <p:ph type="dt" sz="half" idx="10"/>
          </p:nvPr>
        </p:nvSpPr>
        <p:spPr/>
        <p:txBody>
          <a:bodyPr/>
          <a:lstStyle/>
          <a:p>
            <a:fld id="{5199BA3E-FFE0-41B3-ABBB-8503FDC46DE0}" type="datetimeFigureOut">
              <a:rPr lang="en-US" smtClean="0"/>
              <a:t>4/14/2026</a:t>
            </a:fld>
            <a:endParaRPr lang="en-US"/>
          </a:p>
        </p:txBody>
      </p:sp>
      <p:sp>
        <p:nvSpPr>
          <p:cNvPr id="4" name="Footer Placeholder 3">
            <a:extLst>
              <a:ext uri="{FF2B5EF4-FFF2-40B4-BE49-F238E27FC236}">
                <a16:creationId xmlns:a16="http://schemas.microsoft.com/office/drawing/2014/main" id="{5EDD826F-DF71-2481-B703-5F15CCA5760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4C4E8AF-4086-DED1-57E7-BB03F883B8FF}"/>
              </a:ext>
            </a:extLst>
          </p:cNvPr>
          <p:cNvSpPr>
            <a:spLocks noGrp="1"/>
          </p:cNvSpPr>
          <p:nvPr>
            <p:ph type="sldNum" sz="quarter" idx="12"/>
          </p:nvPr>
        </p:nvSpPr>
        <p:spPr/>
        <p:txBody>
          <a:bodyPr/>
          <a:lstStyle/>
          <a:p>
            <a:fld id="{6B652601-37F7-4965-9227-CE9739A20D27}" type="slidenum">
              <a:rPr lang="en-US" smtClean="0"/>
              <a:t>‹#›</a:t>
            </a:fld>
            <a:endParaRPr lang="en-US"/>
          </a:p>
        </p:txBody>
      </p:sp>
      <p:pic>
        <p:nvPicPr>
          <p:cNvPr id="6" name="Content Placeholder 4">
            <a:extLst>
              <a:ext uri="{FF2B5EF4-FFF2-40B4-BE49-F238E27FC236}">
                <a16:creationId xmlns:a16="http://schemas.microsoft.com/office/drawing/2014/main" id="{5A7A7426-7838-973F-DD34-EB056057A3DE}"/>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1" y="-1"/>
            <a:ext cx="914400" cy="1370878"/>
          </a:xfrm>
          <a:prstGeom prst="rect">
            <a:avLst/>
          </a:prstGeom>
        </p:spPr>
      </p:pic>
    </p:spTree>
    <p:extLst>
      <p:ext uri="{BB962C8B-B14F-4D97-AF65-F5344CB8AC3E}">
        <p14:creationId xmlns:p14="http://schemas.microsoft.com/office/powerpoint/2010/main" val="12291686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1A1DAC8-BA66-808F-5B21-46E0C69B4EAC}"/>
              </a:ext>
            </a:extLst>
          </p:cNvPr>
          <p:cNvSpPr>
            <a:spLocks noGrp="1"/>
          </p:cNvSpPr>
          <p:nvPr>
            <p:ph type="dt" sz="half" idx="10"/>
          </p:nvPr>
        </p:nvSpPr>
        <p:spPr/>
        <p:txBody>
          <a:bodyPr/>
          <a:lstStyle/>
          <a:p>
            <a:fld id="{5199BA3E-FFE0-41B3-ABBB-8503FDC46DE0}" type="datetimeFigureOut">
              <a:rPr lang="en-US" smtClean="0"/>
              <a:t>4/14/2026</a:t>
            </a:fld>
            <a:endParaRPr lang="en-US"/>
          </a:p>
        </p:txBody>
      </p:sp>
      <p:sp>
        <p:nvSpPr>
          <p:cNvPr id="3" name="Footer Placeholder 2">
            <a:extLst>
              <a:ext uri="{FF2B5EF4-FFF2-40B4-BE49-F238E27FC236}">
                <a16:creationId xmlns:a16="http://schemas.microsoft.com/office/drawing/2014/main" id="{46FEDF35-4F56-E726-30D3-29EE1C0C9C4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A7417BF-5817-9997-D0DD-56419075B269}"/>
              </a:ext>
            </a:extLst>
          </p:cNvPr>
          <p:cNvSpPr>
            <a:spLocks noGrp="1"/>
          </p:cNvSpPr>
          <p:nvPr>
            <p:ph type="sldNum" sz="quarter" idx="12"/>
          </p:nvPr>
        </p:nvSpPr>
        <p:spPr/>
        <p:txBody>
          <a:bodyPr/>
          <a:lstStyle/>
          <a:p>
            <a:fld id="{6B652601-37F7-4965-9227-CE9739A20D27}" type="slidenum">
              <a:rPr lang="en-US" smtClean="0"/>
              <a:t>‹#›</a:t>
            </a:fld>
            <a:endParaRPr lang="en-US"/>
          </a:p>
        </p:txBody>
      </p:sp>
      <p:pic>
        <p:nvPicPr>
          <p:cNvPr id="5" name="Content Placeholder 4">
            <a:extLst>
              <a:ext uri="{FF2B5EF4-FFF2-40B4-BE49-F238E27FC236}">
                <a16:creationId xmlns:a16="http://schemas.microsoft.com/office/drawing/2014/main" id="{3881273A-13BC-1DA9-60B1-8889D41D91B3}"/>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1" y="-1"/>
            <a:ext cx="914400" cy="1370878"/>
          </a:xfrm>
          <a:prstGeom prst="rect">
            <a:avLst/>
          </a:prstGeom>
        </p:spPr>
      </p:pic>
    </p:spTree>
    <p:extLst>
      <p:ext uri="{BB962C8B-B14F-4D97-AF65-F5344CB8AC3E}">
        <p14:creationId xmlns:p14="http://schemas.microsoft.com/office/powerpoint/2010/main" val="11270295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C79765-535D-7692-DF71-93A4578CD2E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7D24D32-A68B-CAAD-A9DC-92A4ADDB943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918D855-F4DA-5ADE-E668-9924542FB29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FF6FAF4-F301-EADA-AC34-245F56533FBB}"/>
              </a:ext>
            </a:extLst>
          </p:cNvPr>
          <p:cNvSpPr>
            <a:spLocks noGrp="1"/>
          </p:cNvSpPr>
          <p:nvPr>
            <p:ph type="dt" sz="half" idx="10"/>
          </p:nvPr>
        </p:nvSpPr>
        <p:spPr/>
        <p:txBody>
          <a:bodyPr/>
          <a:lstStyle/>
          <a:p>
            <a:fld id="{5199BA3E-FFE0-41B3-ABBB-8503FDC46DE0}" type="datetimeFigureOut">
              <a:rPr lang="en-US" smtClean="0"/>
              <a:t>4/14/2026</a:t>
            </a:fld>
            <a:endParaRPr lang="en-US"/>
          </a:p>
        </p:txBody>
      </p:sp>
      <p:sp>
        <p:nvSpPr>
          <p:cNvPr id="6" name="Footer Placeholder 5">
            <a:extLst>
              <a:ext uri="{FF2B5EF4-FFF2-40B4-BE49-F238E27FC236}">
                <a16:creationId xmlns:a16="http://schemas.microsoft.com/office/drawing/2014/main" id="{E38C2407-E6F5-74D3-754C-0E1633E31DC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BE83EC3-CE67-6572-A900-234E6E63D26C}"/>
              </a:ext>
            </a:extLst>
          </p:cNvPr>
          <p:cNvSpPr>
            <a:spLocks noGrp="1"/>
          </p:cNvSpPr>
          <p:nvPr>
            <p:ph type="sldNum" sz="quarter" idx="12"/>
          </p:nvPr>
        </p:nvSpPr>
        <p:spPr/>
        <p:txBody>
          <a:bodyPr/>
          <a:lstStyle/>
          <a:p>
            <a:fld id="{6B652601-37F7-4965-9227-CE9739A20D27}" type="slidenum">
              <a:rPr lang="en-US" smtClean="0"/>
              <a:t>‹#›</a:t>
            </a:fld>
            <a:endParaRPr lang="en-US"/>
          </a:p>
        </p:txBody>
      </p:sp>
      <p:pic>
        <p:nvPicPr>
          <p:cNvPr id="8" name="Picture 7">
            <a:extLst>
              <a:ext uri="{FF2B5EF4-FFF2-40B4-BE49-F238E27FC236}">
                <a16:creationId xmlns:a16="http://schemas.microsoft.com/office/drawing/2014/main" id="{94D074D8-E3A3-359A-4050-70AA8A36B537}"/>
              </a:ext>
            </a:extLst>
          </p:cNvPr>
          <p:cNvPicPr>
            <a:picLocks noChangeAspect="1"/>
          </p:cNvPicPr>
          <p:nvPr userDrawn="1"/>
        </p:nvPicPr>
        <p:blipFill>
          <a:blip r:embed="rId2"/>
          <a:stretch>
            <a:fillRect/>
          </a:stretch>
        </p:blipFill>
        <p:spPr>
          <a:xfrm>
            <a:off x="0" y="19050"/>
            <a:ext cx="914479" cy="1371719"/>
          </a:xfrm>
          <a:prstGeom prst="rect">
            <a:avLst/>
          </a:prstGeom>
        </p:spPr>
      </p:pic>
    </p:spTree>
    <p:extLst>
      <p:ext uri="{BB962C8B-B14F-4D97-AF65-F5344CB8AC3E}">
        <p14:creationId xmlns:p14="http://schemas.microsoft.com/office/powerpoint/2010/main" val="16587428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6865C9-F3BD-CD73-F815-BA8229E3469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BFD8CBD-C173-DCB4-5743-E95DF52BB43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C8902AE-4679-091D-7402-EED5528E919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709FA28-089B-32CE-1961-44FB0C0EE651}"/>
              </a:ext>
            </a:extLst>
          </p:cNvPr>
          <p:cNvSpPr>
            <a:spLocks noGrp="1"/>
          </p:cNvSpPr>
          <p:nvPr>
            <p:ph type="dt" sz="half" idx="10"/>
          </p:nvPr>
        </p:nvSpPr>
        <p:spPr/>
        <p:txBody>
          <a:bodyPr/>
          <a:lstStyle/>
          <a:p>
            <a:fld id="{5199BA3E-FFE0-41B3-ABBB-8503FDC46DE0}" type="datetimeFigureOut">
              <a:rPr lang="en-US" smtClean="0"/>
              <a:t>4/14/2026</a:t>
            </a:fld>
            <a:endParaRPr lang="en-US"/>
          </a:p>
        </p:txBody>
      </p:sp>
      <p:sp>
        <p:nvSpPr>
          <p:cNvPr id="6" name="Footer Placeholder 5">
            <a:extLst>
              <a:ext uri="{FF2B5EF4-FFF2-40B4-BE49-F238E27FC236}">
                <a16:creationId xmlns:a16="http://schemas.microsoft.com/office/drawing/2014/main" id="{76616D1B-12CC-5E27-7CE2-37D580DD053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49A680A-89F8-2182-F20C-8FFEBD1601D8}"/>
              </a:ext>
            </a:extLst>
          </p:cNvPr>
          <p:cNvSpPr>
            <a:spLocks noGrp="1"/>
          </p:cNvSpPr>
          <p:nvPr>
            <p:ph type="sldNum" sz="quarter" idx="12"/>
          </p:nvPr>
        </p:nvSpPr>
        <p:spPr/>
        <p:txBody>
          <a:bodyPr/>
          <a:lstStyle/>
          <a:p>
            <a:fld id="{6B652601-37F7-4965-9227-CE9739A20D27}" type="slidenum">
              <a:rPr lang="en-US" smtClean="0"/>
              <a:t>‹#›</a:t>
            </a:fld>
            <a:endParaRPr lang="en-US"/>
          </a:p>
        </p:txBody>
      </p:sp>
      <p:pic>
        <p:nvPicPr>
          <p:cNvPr id="8" name="Content Placeholder 4">
            <a:extLst>
              <a:ext uri="{FF2B5EF4-FFF2-40B4-BE49-F238E27FC236}">
                <a16:creationId xmlns:a16="http://schemas.microsoft.com/office/drawing/2014/main" id="{607C8845-8E5A-281E-3DD6-830DA6B9F0C3}"/>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1" y="-1"/>
            <a:ext cx="914400" cy="1370878"/>
          </a:xfrm>
          <a:prstGeom prst="rect">
            <a:avLst/>
          </a:prstGeom>
        </p:spPr>
      </p:pic>
    </p:spTree>
    <p:extLst>
      <p:ext uri="{BB962C8B-B14F-4D97-AF65-F5344CB8AC3E}">
        <p14:creationId xmlns:p14="http://schemas.microsoft.com/office/powerpoint/2010/main" val="20474050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FAE999F-52FB-BC31-6D5A-511540BE911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9403C59-03E4-87A2-A53F-13C32021FD9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A3AB0E3-303E-99F7-0F2B-AD35000C4C8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199BA3E-FFE0-41B3-ABBB-8503FDC46DE0}" type="datetimeFigureOut">
              <a:rPr lang="en-US" smtClean="0"/>
              <a:t>4/14/2026</a:t>
            </a:fld>
            <a:endParaRPr lang="en-US"/>
          </a:p>
        </p:txBody>
      </p:sp>
      <p:sp>
        <p:nvSpPr>
          <p:cNvPr id="5" name="Footer Placeholder 4">
            <a:extLst>
              <a:ext uri="{FF2B5EF4-FFF2-40B4-BE49-F238E27FC236}">
                <a16:creationId xmlns:a16="http://schemas.microsoft.com/office/drawing/2014/main" id="{30C51BFF-0AAC-1420-F572-971CA100BBC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863DCC3-0DC3-9807-A979-7FCAABE16EB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652601-37F7-4965-9227-CE9739A20D27}" type="slidenum">
              <a:rPr lang="en-US" smtClean="0"/>
              <a:t>‹#›</a:t>
            </a:fld>
            <a:endParaRPr lang="en-US"/>
          </a:p>
        </p:txBody>
      </p:sp>
      <p:pic>
        <p:nvPicPr>
          <p:cNvPr id="7" name="Content Placeholder 4">
            <a:extLst>
              <a:ext uri="{FF2B5EF4-FFF2-40B4-BE49-F238E27FC236}">
                <a16:creationId xmlns:a16="http://schemas.microsoft.com/office/drawing/2014/main" id="{CD56B813-8746-191B-6249-CEAF06722249}"/>
              </a:ext>
            </a:extLst>
          </p:cNvPr>
          <p:cNvPicPr>
            <a:picLocks noChangeAspect="1"/>
          </p:cNvPicPr>
          <p:nvPr userDrawn="1"/>
        </p:nvPicPr>
        <p:blipFill>
          <a:blip r:embed="rId13" cstate="hqprint">
            <a:extLst>
              <a:ext uri="{28A0092B-C50C-407E-A947-70E740481C1C}">
                <a14:useLocalDpi xmlns:a14="http://schemas.microsoft.com/office/drawing/2010/main" val="0"/>
              </a:ext>
            </a:extLst>
          </a:blip>
          <a:stretch>
            <a:fillRect/>
          </a:stretch>
        </p:blipFill>
        <p:spPr>
          <a:xfrm>
            <a:off x="0" y="0"/>
            <a:ext cx="634291" cy="950935"/>
          </a:xfrm>
          <a:prstGeom prst="rect">
            <a:avLst/>
          </a:prstGeom>
        </p:spPr>
      </p:pic>
    </p:spTree>
    <p:extLst>
      <p:ext uri="{BB962C8B-B14F-4D97-AF65-F5344CB8AC3E}">
        <p14:creationId xmlns:p14="http://schemas.microsoft.com/office/powerpoint/2010/main" val="33185024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slideLayout" Target="../slideLayouts/slideLayout2.xml"/><Relationship Id="rId1" Type="http://schemas.openxmlformats.org/officeDocument/2006/relationships/video" Target="https://www.youtube.com/embed/xsptz0-ypKk?feature=oembed"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slideLayout" Target="../slideLayouts/slideLayout2.xml"/><Relationship Id="rId1" Type="http://schemas.openxmlformats.org/officeDocument/2006/relationships/video" Target="https://www.youtube.com/embed/gZDnQ-wCEbc?feature=oembed"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slideLayout" Target="../slideLayouts/slideLayout2.xml"/><Relationship Id="rId1" Type="http://schemas.openxmlformats.org/officeDocument/2006/relationships/video" Target="https://www.youtube.com/embed/WgKEXhFBeiU?feature=oembed" TargetMode="Externa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C5732C-A10E-8B5C-2CF9-415E33DF9BF5}"/>
              </a:ext>
            </a:extLst>
          </p:cNvPr>
          <p:cNvSpPr>
            <a:spLocks noGrp="1"/>
          </p:cNvSpPr>
          <p:nvPr>
            <p:ph type="ctrTitle"/>
          </p:nvPr>
        </p:nvSpPr>
        <p:spPr>
          <a:xfrm>
            <a:off x="1524000" y="1122362"/>
            <a:ext cx="9144000" cy="3124517"/>
          </a:xfrm>
        </p:spPr>
        <p:txBody>
          <a:bodyPr>
            <a:normAutofit/>
          </a:bodyPr>
          <a:lstStyle/>
          <a:p>
            <a:r>
              <a:rPr lang="en-US" dirty="0"/>
              <a:t>Compassion for the Earth</a:t>
            </a:r>
          </a:p>
        </p:txBody>
      </p:sp>
      <p:sp>
        <p:nvSpPr>
          <p:cNvPr id="3" name="Subtitle 2">
            <a:extLst>
              <a:ext uri="{FF2B5EF4-FFF2-40B4-BE49-F238E27FC236}">
                <a16:creationId xmlns:a16="http://schemas.microsoft.com/office/drawing/2014/main" id="{45DA9AE7-E481-267C-68E0-0191E910784C}"/>
              </a:ext>
            </a:extLst>
          </p:cNvPr>
          <p:cNvSpPr>
            <a:spLocks noGrp="1"/>
          </p:cNvSpPr>
          <p:nvPr>
            <p:ph type="subTitle" idx="1"/>
          </p:nvPr>
        </p:nvSpPr>
        <p:spPr>
          <a:xfrm>
            <a:off x="1524000" y="4364038"/>
            <a:ext cx="9144000" cy="1655762"/>
          </a:xfrm>
        </p:spPr>
        <p:txBody>
          <a:bodyPr/>
          <a:lstStyle/>
          <a:p>
            <a:endParaRPr lang="en-US" dirty="0"/>
          </a:p>
        </p:txBody>
      </p:sp>
    </p:spTree>
    <p:extLst>
      <p:ext uri="{BB962C8B-B14F-4D97-AF65-F5344CB8AC3E}">
        <p14:creationId xmlns:p14="http://schemas.microsoft.com/office/powerpoint/2010/main" val="25364714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9F2158-EAD7-B138-F0F5-732948483480}"/>
              </a:ext>
            </a:extLst>
          </p:cNvPr>
          <p:cNvSpPr>
            <a:spLocks noGrp="1"/>
          </p:cNvSpPr>
          <p:nvPr>
            <p:ph type="title"/>
          </p:nvPr>
        </p:nvSpPr>
        <p:spPr/>
        <p:txBody>
          <a:bodyPr/>
          <a:lstStyle/>
          <a:p>
            <a:r>
              <a:rPr lang="en-US" dirty="0"/>
              <a:t>What do you notice?</a:t>
            </a:r>
            <a:br>
              <a:rPr lang="en-US" dirty="0"/>
            </a:br>
            <a:r>
              <a:rPr lang="en-US" dirty="0"/>
              <a:t>What do you wonder about?</a:t>
            </a:r>
          </a:p>
        </p:txBody>
      </p:sp>
      <p:sp>
        <p:nvSpPr>
          <p:cNvPr id="5" name="TextBox 4">
            <a:extLst>
              <a:ext uri="{FF2B5EF4-FFF2-40B4-BE49-F238E27FC236}">
                <a16:creationId xmlns:a16="http://schemas.microsoft.com/office/drawing/2014/main" id="{8E44FEE0-E625-9E21-E275-B11543283834}"/>
              </a:ext>
            </a:extLst>
          </p:cNvPr>
          <p:cNvSpPr txBox="1"/>
          <p:nvPr/>
        </p:nvSpPr>
        <p:spPr>
          <a:xfrm>
            <a:off x="11353800" y="6414828"/>
            <a:ext cx="885371" cy="369332"/>
          </a:xfrm>
          <a:prstGeom prst="rect">
            <a:avLst/>
          </a:prstGeom>
          <a:noFill/>
        </p:spPr>
        <p:txBody>
          <a:bodyPr wrap="none" rtlCol="0">
            <a:spAutoFit/>
          </a:bodyPr>
          <a:lstStyle/>
          <a:p>
            <a:r>
              <a:rPr lang="en-US" dirty="0"/>
              <a:t>Explore</a:t>
            </a:r>
          </a:p>
        </p:txBody>
      </p:sp>
      <p:pic>
        <p:nvPicPr>
          <p:cNvPr id="10" name="Online Media 9" title="Act 1">
            <a:hlinkClick r:id="" action="ppaction://media"/>
            <a:extLst>
              <a:ext uri="{FF2B5EF4-FFF2-40B4-BE49-F238E27FC236}">
                <a16:creationId xmlns:a16="http://schemas.microsoft.com/office/drawing/2014/main" id="{1867441E-FA92-E36B-F9A7-D18311E0DB0C}"/>
              </a:ext>
            </a:extLst>
          </p:cNvPr>
          <p:cNvPicPr>
            <a:picLocks noGrp="1" noRot="1" noChangeAspect="1"/>
          </p:cNvPicPr>
          <p:nvPr>
            <p:ph idx="1"/>
            <a:videoFile r:link="rId1"/>
          </p:nvPr>
        </p:nvPicPr>
        <p:blipFill>
          <a:blip r:embed="rId3"/>
          <a:stretch>
            <a:fillRect/>
          </a:stretch>
        </p:blipFill>
        <p:spPr>
          <a:xfrm>
            <a:off x="1488558" y="1825625"/>
            <a:ext cx="8457130" cy="4778601"/>
          </a:xfrm>
          <a:prstGeom prst="rect">
            <a:avLst/>
          </a:prstGeom>
        </p:spPr>
      </p:pic>
    </p:spTree>
    <p:extLst>
      <p:ext uri="{BB962C8B-B14F-4D97-AF65-F5344CB8AC3E}">
        <p14:creationId xmlns:p14="http://schemas.microsoft.com/office/powerpoint/2010/main" val="13935092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10"/>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10"/>
                </p:tgtEl>
              </p:cMediaNode>
            </p:video>
            <p:seq concurrent="1" nextAc="seek">
              <p:cTn id="8" restart="whenNotActive" fill="hold" evtFilter="cancelBubble" nodeType="interactiveSeq">
                <p:stCondLst>
                  <p:cond evt="onClick" delay="0">
                    <p:tgtEl>
                      <p:spTgt spid="10"/>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10"/>
                                        </p:tgtEl>
                                      </p:cBhvr>
                                    </p:cmd>
                                  </p:childTnLst>
                                </p:cTn>
                              </p:par>
                            </p:childTnLst>
                          </p:cTn>
                        </p:par>
                      </p:childTnLst>
                    </p:cTn>
                  </p:par>
                </p:childTnLst>
              </p:cTn>
              <p:nextCondLst>
                <p:cond evt="onClick" delay="0">
                  <p:tgtEl>
                    <p:spTgt spid="10"/>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DA9354-F0F2-9AF2-A8AA-B559273A7D7E}"/>
              </a:ext>
            </a:extLst>
          </p:cNvPr>
          <p:cNvSpPr>
            <a:spLocks noGrp="1"/>
          </p:cNvSpPr>
          <p:nvPr>
            <p:ph type="title"/>
          </p:nvPr>
        </p:nvSpPr>
        <p:spPr/>
        <p:txBody>
          <a:bodyPr>
            <a:normAutofit/>
          </a:bodyPr>
          <a:lstStyle/>
          <a:p>
            <a:r>
              <a:rPr lang="en-US" dirty="0"/>
              <a:t>Table talk</a:t>
            </a:r>
          </a:p>
        </p:txBody>
      </p:sp>
      <p:sp>
        <p:nvSpPr>
          <p:cNvPr id="3" name="Content Placeholder 2">
            <a:extLst>
              <a:ext uri="{FF2B5EF4-FFF2-40B4-BE49-F238E27FC236}">
                <a16:creationId xmlns:a16="http://schemas.microsoft.com/office/drawing/2014/main" id="{042A418B-397B-90BE-3F5B-F9A806E00C5A}"/>
              </a:ext>
            </a:extLst>
          </p:cNvPr>
          <p:cNvSpPr>
            <a:spLocks noGrp="1"/>
          </p:cNvSpPr>
          <p:nvPr>
            <p:ph idx="1"/>
          </p:nvPr>
        </p:nvSpPr>
        <p:spPr/>
        <p:txBody>
          <a:bodyPr>
            <a:normAutofit/>
          </a:bodyPr>
          <a:lstStyle/>
          <a:p>
            <a:pPr marL="0" indent="0">
              <a:buNone/>
            </a:pPr>
            <a:r>
              <a:rPr lang="en-US" dirty="0"/>
              <a:t>What do you throw away at lunch?</a:t>
            </a:r>
          </a:p>
          <a:p>
            <a:pPr marL="0" indent="0">
              <a:buNone/>
            </a:pPr>
            <a:endParaRPr lang="en-US" dirty="0"/>
          </a:p>
          <a:p>
            <a:pPr marL="0" indent="0">
              <a:buNone/>
            </a:pPr>
            <a:endParaRPr lang="en-US" dirty="0"/>
          </a:p>
        </p:txBody>
      </p:sp>
      <p:sp>
        <p:nvSpPr>
          <p:cNvPr id="4" name="TextBox 3">
            <a:extLst>
              <a:ext uri="{FF2B5EF4-FFF2-40B4-BE49-F238E27FC236}">
                <a16:creationId xmlns:a16="http://schemas.microsoft.com/office/drawing/2014/main" id="{F94A3BDD-05AA-4F94-8A64-0E6BFE05CE66}"/>
              </a:ext>
            </a:extLst>
          </p:cNvPr>
          <p:cNvSpPr txBox="1"/>
          <p:nvPr/>
        </p:nvSpPr>
        <p:spPr>
          <a:xfrm>
            <a:off x="10174909" y="6488668"/>
            <a:ext cx="2017091" cy="369332"/>
          </a:xfrm>
          <a:prstGeom prst="rect">
            <a:avLst/>
          </a:prstGeom>
          <a:noFill/>
        </p:spPr>
        <p:txBody>
          <a:bodyPr wrap="none" rtlCol="0">
            <a:spAutoFit/>
          </a:bodyPr>
          <a:lstStyle/>
          <a:p>
            <a:r>
              <a:rPr lang="en-US" dirty="0"/>
              <a:t>Explore and Explain</a:t>
            </a:r>
          </a:p>
        </p:txBody>
      </p:sp>
    </p:spTree>
    <p:extLst>
      <p:ext uri="{BB962C8B-B14F-4D97-AF65-F5344CB8AC3E}">
        <p14:creationId xmlns:p14="http://schemas.microsoft.com/office/powerpoint/2010/main" val="24766641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DA9354-F0F2-9AF2-A8AA-B559273A7D7E}"/>
              </a:ext>
            </a:extLst>
          </p:cNvPr>
          <p:cNvSpPr>
            <a:spLocks noGrp="1"/>
          </p:cNvSpPr>
          <p:nvPr>
            <p:ph type="title"/>
          </p:nvPr>
        </p:nvSpPr>
        <p:spPr/>
        <p:txBody>
          <a:bodyPr>
            <a:normAutofit/>
          </a:bodyPr>
          <a:lstStyle/>
          <a:p>
            <a:r>
              <a:rPr lang="en-US" dirty="0"/>
              <a:t>Your Task</a:t>
            </a:r>
          </a:p>
        </p:txBody>
      </p:sp>
      <p:sp>
        <p:nvSpPr>
          <p:cNvPr id="3" name="Content Placeholder 2">
            <a:extLst>
              <a:ext uri="{FF2B5EF4-FFF2-40B4-BE49-F238E27FC236}">
                <a16:creationId xmlns:a16="http://schemas.microsoft.com/office/drawing/2014/main" id="{042A418B-397B-90BE-3F5B-F9A806E00C5A}"/>
              </a:ext>
            </a:extLst>
          </p:cNvPr>
          <p:cNvSpPr>
            <a:spLocks noGrp="1"/>
          </p:cNvSpPr>
          <p:nvPr>
            <p:ph idx="1"/>
          </p:nvPr>
        </p:nvSpPr>
        <p:spPr/>
        <p:txBody>
          <a:bodyPr>
            <a:normAutofit/>
          </a:bodyPr>
          <a:lstStyle/>
          <a:p>
            <a:pPr marL="0" indent="0">
              <a:buNone/>
            </a:pPr>
            <a:r>
              <a:rPr lang="en-US" dirty="0"/>
              <a:t>What do you throw away at lunch?</a:t>
            </a:r>
          </a:p>
          <a:p>
            <a:pPr marL="0" indent="0">
              <a:buNone/>
            </a:pPr>
            <a:r>
              <a:rPr lang="en-US" dirty="0"/>
              <a:t>Work with your team to:</a:t>
            </a:r>
          </a:p>
          <a:p>
            <a:r>
              <a:rPr lang="en-US" dirty="0"/>
              <a:t>Build the amount of trash you throw away at lunch. </a:t>
            </a:r>
          </a:p>
          <a:p>
            <a:r>
              <a:rPr lang="en-US" dirty="0"/>
              <a:t>Find the volume of your trash.</a:t>
            </a:r>
          </a:p>
          <a:p>
            <a:pPr marL="0" indent="0">
              <a:buNone/>
            </a:pPr>
            <a:endParaRPr lang="en-US" dirty="0"/>
          </a:p>
        </p:txBody>
      </p:sp>
      <p:sp>
        <p:nvSpPr>
          <p:cNvPr id="4" name="TextBox 3">
            <a:extLst>
              <a:ext uri="{FF2B5EF4-FFF2-40B4-BE49-F238E27FC236}">
                <a16:creationId xmlns:a16="http://schemas.microsoft.com/office/drawing/2014/main" id="{F94A3BDD-05AA-4F94-8A64-0E6BFE05CE66}"/>
              </a:ext>
            </a:extLst>
          </p:cNvPr>
          <p:cNvSpPr txBox="1"/>
          <p:nvPr/>
        </p:nvSpPr>
        <p:spPr>
          <a:xfrm>
            <a:off x="11216900" y="6488668"/>
            <a:ext cx="885371" cy="369332"/>
          </a:xfrm>
          <a:prstGeom prst="rect">
            <a:avLst/>
          </a:prstGeom>
          <a:noFill/>
        </p:spPr>
        <p:txBody>
          <a:bodyPr wrap="none" rtlCol="0">
            <a:spAutoFit/>
          </a:bodyPr>
          <a:lstStyle/>
          <a:p>
            <a:r>
              <a:rPr lang="en-US" dirty="0"/>
              <a:t>Explore</a:t>
            </a:r>
          </a:p>
        </p:txBody>
      </p:sp>
    </p:spTree>
    <p:extLst>
      <p:ext uri="{BB962C8B-B14F-4D97-AF65-F5344CB8AC3E}">
        <p14:creationId xmlns:p14="http://schemas.microsoft.com/office/powerpoint/2010/main" val="29313547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DA9354-F0F2-9AF2-A8AA-B559273A7D7E}"/>
              </a:ext>
            </a:extLst>
          </p:cNvPr>
          <p:cNvSpPr>
            <a:spLocks noGrp="1"/>
          </p:cNvSpPr>
          <p:nvPr>
            <p:ph type="title"/>
          </p:nvPr>
        </p:nvSpPr>
        <p:spPr/>
        <p:txBody>
          <a:bodyPr>
            <a:normAutofit/>
          </a:bodyPr>
          <a:lstStyle/>
          <a:p>
            <a:r>
              <a:rPr lang="en-US" dirty="0"/>
              <a:t>Finding Volume</a:t>
            </a:r>
          </a:p>
        </p:txBody>
      </p:sp>
      <p:sp>
        <p:nvSpPr>
          <p:cNvPr id="3" name="Content Placeholder 2">
            <a:extLst>
              <a:ext uri="{FF2B5EF4-FFF2-40B4-BE49-F238E27FC236}">
                <a16:creationId xmlns:a16="http://schemas.microsoft.com/office/drawing/2014/main" id="{042A418B-397B-90BE-3F5B-F9A806E00C5A}"/>
              </a:ext>
            </a:extLst>
          </p:cNvPr>
          <p:cNvSpPr>
            <a:spLocks noGrp="1"/>
          </p:cNvSpPr>
          <p:nvPr>
            <p:ph idx="1"/>
          </p:nvPr>
        </p:nvSpPr>
        <p:spPr/>
        <p:txBody>
          <a:bodyPr>
            <a:normAutofit/>
          </a:bodyPr>
          <a:lstStyle/>
          <a:p>
            <a:pPr marL="0" indent="0">
              <a:buNone/>
            </a:pPr>
            <a:r>
              <a:rPr lang="en-US" dirty="0"/>
              <a:t>How do you find the volume of the prisms?</a:t>
            </a:r>
          </a:p>
          <a:p>
            <a:pPr marL="0" indent="0">
              <a:buNone/>
            </a:pPr>
            <a:endParaRPr lang="en-US" dirty="0"/>
          </a:p>
          <a:p>
            <a:pPr marL="0" indent="0">
              <a:buNone/>
            </a:pPr>
            <a:endParaRPr lang="en-US" dirty="0"/>
          </a:p>
        </p:txBody>
      </p:sp>
      <p:sp>
        <p:nvSpPr>
          <p:cNvPr id="4" name="TextBox 3">
            <a:extLst>
              <a:ext uri="{FF2B5EF4-FFF2-40B4-BE49-F238E27FC236}">
                <a16:creationId xmlns:a16="http://schemas.microsoft.com/office/drawing/2014/main" id="{F94A3BDD-05AA-4F94-8A64-0E6BFE05CE66}"/>
              </a:ext>
            </a:extLst>
          </p:cNvPr>
          <p:cNvSpPr txBox="1"/>
          <p:nvPr/>
        </p:nvSpPr>
        <p:spPr>
          <a:xfrm>
            <a:off x="11306629" y="6488668"/>
            <a:ext cx="885371" cy="369332"/>
          </a:xfrm>
          <a:prstGeom prst="rect">
            <a:avLst/>
          </a:prstGeom>
          <a:noFill/>
        </p:spPr>
        <p:txBody>
          <a:bodyPr wrap="none" rtlCol="0">
            <a:spAutoFit/>
          </a:bodyPr>
          <a:lstStyle/>
          <a:p>
            <a:r>
              <a:rPr lang="en-US" dirty="0"/>
              <a:t>Explore</a:t>
            </a:r>
          </a:p>
        </p:txBody>
      </p:sp>
      <p:grpSp>
        <p:nvGrpSpPr>
          <p:cNvPr id="15" name="Group 14">
            <a:extLst>
              <a:ext uri="{FF2B5EF4-FFF2-40B4-BE49-F238E27FC236}">
                <a16:creationId xmlns:a16="http://schemas.microsoft.com/office/drawing/2014/main" id="{24513DF8-6000-5AC4-B984-20E0F414D0C5}"/>
              </a:ext>
            </a:extLst>
          </p:cNvPr>
          <p:cNvGrpSpPr/>
          <p:nvPr/>
        </p:nvGrpSpPr>
        <p:grpSpPr>
          <a:xfrm>
            <a:off x="838200" y="2630463"/>
            <a:ext cx="2744357" cy="2013582"/>
            <a:chOff x="5028043" y="3077031"/>
            <a:chExt cx="2744357" cy="2013582"/>
          </a:xfrm>
        </p:grpSpPr>
        <p:sp>
          <p:nvSpPr>
            <p:cNvPr id="11" name="Cube 10">
              <a:extLst>
                <a:ext uri="{FF2B5EF4-FFF2-40B4-BE49-F238E27FC236}">
                  <a16:creationId xmlns:a16="http://schemas.microsoft.com/office/drawing/2014/main" id="{6B9202A0-4093-4772-DF33-D1FD615B6314}"/>
                </a:ext>
              </a:extLst>
            </p:cNvPr>
            <p:cNvSpPr/>
            <p:nvPr/>
          </p:nvSpPr>
          <p:spPr>
            <a:xfrm>
              <a:off x="5560828" y="3190450"/>
              <a:ext cx="2211572" cy="1530406"/>
            </a:xfrm>
            <a:prstGeom prst="cub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E19FED2A-939D-099A-E73C-73CAA4B36353}"/>
                </a:ext>
              </a:extLst>
            </p:cNvPr>
            <p:cNvSpPr txBox="1"/>
            <p:nvPr/>
          </p:nvSpPr>
          <p:spPr>
            <a:xfrm>
              <a:off x="5028043" y="3916068"/>
              <a:ext cx="529312" cy="369332"/>
            </a:xfrm>
            <a:prstGeom prst="rect">
              <a:avLst/>
            </a:prstGeom>
            <a:noFill/>
          </p:spPr>
          <p:txBody>
            <a:bodyPr wrap="none" rtlCol="0">
              <a:spAutoFit/>
            </a:bodyPr>
            <a:lstStyle/>
            <a:p>
              <a:r>
                <a:rPr lang="en-US" dirty="0"/>
                <a:t>4 in</a:t>
              </a:r>
            </a:p>
          </p:txBody>
        </p:sp>
        <p:sp>
          <p:nvSpPr>
            <p:cNvPr id="13" name="TextBox 12">
              <a:extLst>
                <a:ext uri="{FF2B5EF4-FFF2-40B4-BE49-F238E27FC236}">
                  <a16:creationId xmlns:a16="http://schemas.microsoft.com/office/drawing/2014/main" id="{4A2AF879-41F3-D725-D359-897E96FA035A}"/>
                </a:ext>
              </a:extLst>
            </p:cNvPr>
            <p:cNvSpPr txBox="1"/>
            <p:nvPr/>
          </p:nvSpPr>
          <p:spPr>
            <a:xfrm>
              <a:off x="5269106" y="3077031"/>
              <a:ext cx="529312" cy="369332"/>
            </a:xfrm>
            <a:prstGeom prst="rect">
              <a:avLst/>
            </a:prstGeom>
            <a:noFill/>
          </p:spPr>
          <p:txBody>
            <a:bodyPr wrap="none" rtlCol="0">
              <a:spAutoFit/>
            </a:bodyPr>
            <a:lstStyle/>
            <a:p>
              <a:r>
                <a:rPr lang="en-US" dirty="0"/>
                <a:t>2 in</a:t>
              </a:r>
            </a:p>
          </p:txBody>
        </p:sp>
        <p:sp>
          <p:nvSpPr>
            <p:cNvPr id="14" name="TextBox 13">
              <a:extLst>
                <a:ext uri="{FF2B5EF4-FFF2-40B4-BE49-F238E27FC236}">
                  <a16:creationId xmlns:a16="http://schemas.microsoft.com/office/drawing/2014/main" id="{AE11DE2E-8973-F23A-7736-A865532A2BF6}"/>
                </a:ext>
              </a:extLst>
            </p:cNvPr>
            <p:cNvSpPr txBox="1"/>
            <p:nvPr/>
          </p:nvSpPr>
          <p:spPr>
            <a:xfrm>
              <a:off x="6096000" y="4721281"/>
              <a:ext cx="529312" cy="369332"/>
            </a:xfrm>
            <a:prstGeom prst="rect">
              <a:avLst/>
            </a:prstGeom>
            <a:noFill/>
          </p:spPr>
          <p:txBody>
            <a:bodyPr wrap="none" rtlCol="0">
              <a:spAutoFit/>
            </a:bodyPr>
            <a:lstStyle/>
            <a:p>
              <a:r>
                <a:rPr lang="en-US" dirty="0"/>
                <a:t>7 in</a:t>
              </a:r>
            </a:p>
          </p:txBody>
        </p:sp>
      </p:grpSp>
      <p:grpSp>
        <p:nvGrpSpPr>
          <p:cNvPr id="27" name="Group 26">
            <a:extLst>
              <a:ext uri="{FF2B5EF4-FFF2-40B4-BE49-F238E27FC236}">
                <a16:creationId xmlns:a16="http://schemas.microsoft.com/office/drawing/2014/main" id="{C367830A-3CF3-8021-69AF-B01CE684134B}"/>
              </a:ext>
            </a:extLst>
          </p:cNvPr>
          <p:cNvGrpSpPr/>
          <p:nvPr/>
        </p:nvGrpSpPr>
        <p:grpSpPr>
          <a:xfrm>
            <a:off x="6388234" y="1976873"/>
            <a:ext cx="3540321" cy="3064424"/>
            <a:chOff x="4889043" y="2486895"/>
            <a:chExt cx="3540321" cy="3064424"/>
          </a:xfrm>
        </p:grpSpPr>
        <p:sp>
          <p:nvSpPr>
            <p:cNvPr id="21" name="TextBox 20">
              <a:extLst>
                <a:ext uri="{FF2B5EF4-FFF2-40B4-BE49-F238E27FC236}">
                  <a16:creationId xmlns:a16="http://schemas.microsoft.com/office/drawing/2014/main" id="{65C4B313-B4C5-2BF3-A684-C430DD396658}"/>
                </a:ext>
              </a:extLst>
            </p:cNvPr>
            <p:cNvSpPr txBox="1"/>
            <p:nvPr/>
          </p:nvSpPr>
          <p:spPr>
            <a:xfrm>
              <a:off x="4889043" y="4644045"/>
              <a:ext cx="529312" cy="369332"/>
            </a:xfrm>
            <a:prstGeom prst="rect">
              <a:avLst/>
            </a:prstGeom>
            <a:noFill/>
          </p:spPr>
          <p:txBody>
            <a:bodyPr wrap="none" rtlCol="0">
              <a:spAutoFit/>
            </a:bodyPr>
            <a:lstStyle/>
            <a:p>
              <a:r>
                <a:rPr lang="en-US" dirty="0"/>
                <a:t>4 in</a:t>
              </a:r>
            </a:p>
          </p:txBody>
        </p:sp>
        <p:grpSp>
          <p:nvGrpSpPr>
            <p:cNvPr id="26" name="Group 25">
              <a:extLst>
                <a:ext uri="{FF2B5EF4-FFF2-40B4-BE49-F238E27FC236}">
                  <a16:creationId xmlns:a16="http://schemas.microsoft.com/office/drawing/2014/main" id="{1D98D4CB-5109-C70C-CFFA-45953B4EE1F2}"/>
                </a:ext>
              </a:extLst>
            </p:cNvPr>
            <p:cNvGrpSpPr/>
            <p:nvPr/>
          </p:nvGrpSpPr>
          <p:grpSpPr>
            <a:xfrm>
              <a:off x="5497033" y="2486895"/>
              <a:ext cx="2932331" cy="3064424"/>
              <a:chOff x="5497033" y="2486895"/>
              <a:chExt cx="2932331" cy="3064424"/>
            </a:xfrm>
          </p:grpSpPr>
          <p:grpSp>
            <p:nvGrpSpPr>
              <p:cNvPr id="18" name="Group 17">
                <a:extLst>
                  <a:ext uri="{FF2B5EF4-FFF2-40B4-BE49-F238E27FC236}">
                    <a16:creationId xmlns:a16="http://schemas.microsoft.com/office/drawing/2014/main" id="{DA75B2BD-4B8A-0E97-864F-DF14889C4A97}"/>
                  </a:ext>
                </a:extLst>
              </p:cNvPr>
              <p:cNvGrpSpPr/>
              <p:nvPr/>
            </p:nvGrpSpPr>
            <p:grpSpPr>
              <a:xfrm>
                <a:off x="5497033" y="2892056"/>
                <a:ext cx="2286000" cy="2254102"/>
                <a:chOff x="5497033" y="2892056"/>
                <a:chExt cx="2286000" cy="2254102"/>
              </a:xfrm>
            </p:grpSpPr>
            <p:sp>
              <p:nvSpPr>
                <p:cNvPr id="16" name="Cube 15">
                  <a:extLst>
                    <a:ext uri="{FF2B5EF4-FFF2-40B4-BE49-F238E27FC236}">
                      <a16:creationId xmlns:a16="http://schemas.microsoft.com/office/drawing/2014/main" id="{A03E8E28-827B-F6F6-E341-219080D1FC37}"/>
                    </a:ext>
                  </a:extLst>
                </p:cNvPr>
                <p:cNvSpPr/>
                <p:nvPr/>
              </p:nvSpPr>
              <p:spPr>
                <a:xfrm>
                  <a:off x="5497033" y="4001294"/>
                  <a:ext cx="2286000" cy="1144864"/>
                </a:xfrm>
                <a:prstGeom prst="cub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Cube 16">
                  <a:extLst>
                    <a:ext uri="{FF2B5EF4-FFF2-40B4-BE49-F238E27FC236}">
                      <a16:creationId xmlns:a16="http://schemas.microsoft.com/office/drawing/2014/main" id="{B366E581-1076-9058-A937-7F8D3593D960}"/>
                    </a:ext>
                  </a:extLst>
                </p:cNvPr>
                <p:cNvSpPr/>
                <p:nvPr/>
              </p:nvSpPr>
              <p:spPr>
                <a:xfrm>
                  <a:off x="6560288" y="2892056"/>
                  <a:ext cx="1222745" cy="1382232"/>
                </a:xfrm>
                <a:prstGeom prst="cub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9" name="TextBox 18">
                <a:extLst>
                  <a:ext uri="{FF2B5EF4-FFF2-40B4-BE49-F238E27FC236}">
                    <a16:creationId xmlns:a16="http://schemas.microsoft.com/office/drawing/2014/main" id="{DBD011B7-3126-41FF-10E0-0AB52CDD52A1}"/>
                  </a:ext>
                </a:extLst>
              </p:cNvPr>
              <p:cNvSpPr txBox="1"/>
              <p:nvPr/>
            </p:nvSpPr>
            <p:spPr>
              <a:xfrm>
                <a:off x="7783033" y="3908408"/>
                <a:ext cx="646331" cy="369332"/>
              </a:xfrm>
              <a:prstGeom prst="rect">
                <a:avLst/>
              </a:prstGeom>
              <a:noFill/>
            </p:spPr>
            <p:txBody>
              <a:bodyPr wrap="none" rtlCol="0">
                <a:spAutoFit/>
              </a:bodyPr>
              <a:lstStyle/>
              <a:p>
                <a:r>
                  <a:rPr lang="en-US" dirty="0"/>
                  <a:t>11 in</a:t>
                </a:r>
              </a:p>
            </p:txBody>
          </p:sp>
          <p:sp>
            <p:nvSpPr>
              <p:cNvPr id="20" name="TextBox 19">
                <a:extLst>
                  <a:ext uri="{FF2B5EF4-FFF2-40B4-BE49-F238E27FC236}">
                    <a16:creationId xmlns:a16="http://schemas.microsoft.com/office/drawing/2014/main" id="{19244A14-D7A6-A703-4601-B4E8CF0A38A8}"/>
                  </a:ext>
                </a:extLst>
              </p:cNvPr>
              <p:cNvSpPr txBox="1"/>
              <p:nvPr/>
            </p:nvSpPr>
            <p:spPr>
              <a:xfrm>
                <a:off x="6237122" y="5181987"/>
                <a:ext cx="646331" cy="369332"/>
              </a:xfrm>
              <a:prstGeom prst="rect">
                <a:avLst/>
              </a:prstGeom>
              <a:noFill/>
            </p:spPr>
            <p:txBody>
              <a:bodyPr wrap="none" rtlCol="0">
                <a:spAutoFit/>
              </a:bodyPr>
              <a:lstStyle/>
              <a:p>
                <a:r>
                  <a:rPr lang="en-US" dirty="0"/>
                  <a:t>12 in</a:t>
                </a:r>
              </a:p>
            </p:txBody>
          </p:sp>
          <p:sp>
            <p:nvSpPr>
              <p:cNvPr id="22" name="TextBox 21">
                <a:extLst>
                  <a:ext uri="{FF2B5EF4-FFF2-40B4-BE49-F238E27FC236}">
                    <a16:creationId xmlns:a16="http://schemas.microsoft.com/office/drawing/2014/main" id="{72F4C432-246E-4836-13D4-0F05990F3968}"/>
                  </a:ext>
                </a:extLst>
              </p:cNvPr>
              <p:cNvSpPr txBox="1"/>
              <p:nvPr/>
            </p:nvSpPr>
            <p:spPr>
              <a:xfrm>
                <a:off x="5868557" y="3631962"/>
                <a:ext cx="529312" cy="369332"/>
              </a:xfrm>
              <a:prstGeom prst="rect">
                <a:avLst/>
              </a:prstGeom>
              <a:noFill/>
            </p:spPr>
            <p:txBody>
              <a:bodyPr wrap="none" rtlCol="0">
                <a:spAutoFit/>
              </a:bodyPr>
              <a:lstStyle/>
              <a:p>
                <a:r>
                  <a:rPr lang="en-US" dirty="0"/>
                  <a:t>6 in</a:t>
                </a:r>
              </a:p>
            </p:txBody>
          </p:sp>
          <p:sp>
            <p:nvSpPr>
              <p:cNvPr id="23" name="TextBox 22">
                <a:extLst>
                  <a:ext uri="{FF2B5EF4-FFF2-40B4-BE49-F238E27FC236}">
                    <a16:creationId xmlns:a16="http://schemas.microsoft.com/office/drawing/2014/main" id="{7F55121F-946D-376D-ABB5-6B4101D7ED14}"/>
                  </a:ext>
                </a:extLst>
              </p:cNvPr>
              <p:cNvSpPr txBox="1"/>
              <p:nvPr/>
            </p:nvSpPr>
            <p:spPr>
              <a:xfrm>
                <a:off x="6938866" y="2486895"/>
                <a:ext cx="529312" cy="369332"/>
              </a:xfrm>
              <a:prstGeom prst="rect">
                <a:avLst/>
              </a:prstGeom>
              <a:noFill/>
            </p:spPr>
            <p:txBody>
              <a:bodyPr wrap="none" rtlCol="0">
                <a:spAutoFit/>
              </a:bodyPr>
              <a:lstStyle/>
              <a:p>
                <a:r>
                  <a:rPr lang="en-US" dirty="0"/>
                  <a:t>6 in</a:t>
                </a:r>
              </a:p>
            </p:txBody>
          </p:sp>
        </p:grpSp>
        <p:sp>
          <p:nvSpPr>
            <p:cNvPr id="24" name="TextBox 23">
              <a:extLst>
                <a:ext uri="{FF2B5EF4-FFF2-40B4-BE49-F238E27FC236}">
                  <a16:creationId xmlns:a16="http://schemas.microsoft.com/office/drawing/2014/main" id="{3AFE1790-9B57-9059-6B44-FC3ED38531AA}"/>
                </a:ext>
              </a:extLst>
            </p:cNvPr>
            <p:cNvSpPr txBox="1"/>
            <p:nvPr/>
          </p:nvSpPr>
          <p:spPr>
            <a:xfrm>
              <a:off x="5102401" y="3891917"/>
              <a:ext cx="529312" cy="369332"/>
            </a:xfrm>
            <a:prstGeom prst="rect">
              <a:avLst/>
            </a:prstGeom>
            <a:noFill/>
          </p:spPr>
          <p:txBody>
            <a:bodyPr wrap="none" rtlCol="0">
              <a:spAutoFit/>
            </a:bodyPr>
            <a:lstStyle/>
            <a:p>
              <a:r>
                <a:rPr lang="en-US" dirty="0"/>
                <a:t>4 in</a:t>
              </a:r>
            </a:p>
          </p:txBody>
        </p:sp>
      </p:grpSp>
    </p:spTree>
    <p:extLst>
      <p:ext uri="{BB962C8B-B14F-4D97-AF65-F5344CB8AC3E}">
        <p14:creationId xmlns:p14="http://schemas.microsoft.com/office/powerpoint/2010/main" val="10658472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DA9354-F0F2-9AF2-A8AA-B559273A7D7E}"/>
              </a:ext>
            </a:extLst>
          </p:cNvPr>
          <p:cNvSpPr>
            <a:spLocks noGrp="1"/>
          </p:cNvSpPr>
          <p:nvPr>
            <p:ph type="title"/>
          </p:nvPr>
        </p:nvSpPr>
        <p:spPr/>
        <p:txBody>
          <a:bodyPr>
            <a:normAutofit/>
          </a:bodyPr>
          <a:lstStyle/>
          <a:p>
            <a:r>
              <a:rPr lang="en-US" dirty="0"/>
              <a:t>Class data </a:t>
            </a:r>
          </a:p>
        </p:txBody>
      </p:sp>
      <p:graphicFrame>
        <p:nvGraphicFramePr>
          <p:cNvPr id="5" name="Content Placeholder 4">
            <a:extLst>
              <a:ext uri="{FF2B5EF4-FFF2-40B4-BE49-F238E27FC236}">
                <a16:creationId xmlns:a16="http://schemas.microsoft.com/office/drawing/2014/main" id="{098E08DF-E66B-0E70-F78F-CA9D4EC0EDE2}"/>
              </a:ext>
            </a:extLst>
          </p:cNvPr>
          <p:cNvGraphicFramePr>
            <a:graphicFrameLocks noGrp="1"/>
          </p:cNvGraphicFramePr>
          <p:nvPr>
            <p:ph idx="1"/>
            <p:extLst>
              <p:ext uri="{D42A27DB-BD31-4B8C-83A1-F6EECF244321}">
                <p14:modId xmlns:p14="http://schemas.microsoft.com/office/powerpoint/2010/main" val="954298747"/>
              </p:ext>
            </p:extLst>
          </p:nvPr>
        </p:nvGraphicFramePr>
        <p:xfrm>
          <a:off x="237461" y="1989248"/>
          <a:ext cx="11704319" cy="1583292"/>
        </p:xfrm>
        <a:graphic>
          <a:graphicData uri="http://schemas.openxmlformats.org/drawingml/2006/table">
            <a:tbl>
              <a:tblPr firstRow="1" bandRow="1">
                <a:tableStyleId>{5C22544A-7EE6-4342-B048-85BDC9FD1C3A}</a:tableStyleId>
              </a:tblPr>
              <a:tblGrid>
                <a:gridCol w="1687032">
                  <a:extLst>
                    <a:ext uri="{9D8B030D-6E8A-4147-A177-3AD203B41FA5}">
                      <a16:colId xmlns:a16="http://schemas.microsoft.com/office/drawing/2014/main" val="2036047726"/>
                    </a:ext>
                  </a:extLst>
                </a:gridCol>
                <a:gridCol w="1648047">
                  <a:extLst>
                    <a:ext uri="{9D8B030D-6E8A-4147-A177-3AD203B41FA5}">
                      <a16:colId xmlns:a16="http://schemas.microsoft.com/office/drawing/2014/main" val="2081395001"/>
                    </a:ext>
                  </a:extLst>
                </a:gridCol>
                <a:gridCol w="1679944">
                  <a:extLst>
                    <a:ext uri="{9D8B030D-6E8A-4147-A177-3AD203B41FA5}">
                      <a16:colId xmlns:a16="http://schemas.microsoft.com/office/drawing/2014/main" val="2172125931"/>
                    </a:ext>
                  </a:extLst>
                </a:gridCol>
                <a:gridCol w="1673161">
                  <a:extLst>
                    <a:ext uri="{9D8B030D-6E8A-4147-A177-3AD203B41FA5}">
                      <a16:colId xmlns:a16="http://schemas.microsoft.com/office/drawing/2014/main" val="3838261014"/>
                    </a:ext>
                  </a:extLst>
                </a:gridCol>
                <a:gridCol w="1707992">
                  <a:extLst>
                    <a:ext uri="{9D8B030D-6E8A-4147-A177-3AD203B41FA5}">
                      <a16:colId xmlns:a16="http://schemas.microsoft.com/office/drawing/2014/main" val="2663228645"/>
                    </a:ext>
                  </a:extLst>
                </a:gridCol>
                <a:gridCol w="1636098">
                  <a:extLst>
                    <a:ext uri="{9D8B030D-6E8A-4147-A177-3AD203B41FA5}">
                      <a16:colId xmlns:a16="http://schemas.microsoft.com/office/drawing/2014/main" val="3053902716"/>
                    </a:ext>
                  </a:extLst>
                </a:gridCol>
                <a:gridCol w="1672045">
                  <a:extLst>
                    <a:ext uri="{9D8B030D-6E8A-4147-A177-3AD203B41FA5}">
                      <a16:colId xmlns:a16="http://schemas.microsoft.com/office/drawing/2014/main" val="3991115559"/>
                    </a:ext>
                  </a:extLst>
                </a:gridCol>
              </a:tblGrid>
              <a:tr h="523546">
                <a:tc>
                  <a:txBody>
                    <a:bodyPr/>
                    <a:lstStyle/>
                    <a:p>
                      <a:pPr algn="ctr"/>
                      <a:r>
                        <a:rPr lang="en-US" b="1" dirty="0">
                          <a:solidFill>
                            <a:schemeClr val="tx1"/>
                          </a:solidFill>
                        </a:rPr>
                        <a:t>Team number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dirty="0">
                          <a:solidFill>
                            <a:schemeClr val="tx1"/>
                          </a:solidFill>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dirty="0">
                          <a:solidFill>
                            <a:schemeClr val="tx1"/>
                          </a:solidFill>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dirty="0">
                          <a:solidFill>
                            <a:schemeClr val="tx1"/>
                          </a:solidFill>
                        </a:rP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dirty="0">
                          <a:solidFill>
                            <a:schemeClr val="tx1"/>
                          </a:solidFill>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dirty="0">
                          <a:solidFill>
                            <a:schemeClr val="tx1"/>
                          </a:solidFill>
                        </a:rPr>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dirty="0">
                          <a:solidFill>
                            <a:schemeClr val="tx1"/>
                          </a:solidFill>
                        </a:rPr>
                        <a:t>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01685577"/>
                  </a:ext>
                </a:extLst>
              </a:tr>
              <a:tr h="1059746">
                <a:tc>
                  <a:txBody>
                    <a:bodyPr/>
                    <a:lstStyle/>
                    <a:p>
                      <a:pPr algn="ctr"/>
                      <a:r>
                        <a:rPr lang="en-US" b="1" dirty="0">
                          <a:solidFill>
                            <a:schemeClr val="tx1"/>
                          </a:solidFill>
                        </a:rPr>
                        <a:t>Volume in cubic inches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06098078"/>
                  </a:ext>
                </a:extLst>
              </a:tr>
            </a:tbl>
          </a:graphicData>
        </a:graphic>
      </p:graphicFrame>
      <p:sp>
        <p:nvSpPr>
          <p:cNvPr id="4" name="TextBox 3">
            <a:extLst>
              <a:ext uri="{FF2B5EF4-FFF2-40B4-BE49-F238E27FC236}">
                <a16:creationId xmlns:a16="http://schemas.microsoft.com/office/drawing/2014/main" id="{91C2D2B5-1C8B-E942-345D-92C1383E2329}"/>
              </a:ext>
            </a:extLst>
          </p:cNvPr>
          <p:cNvSpPr txBox="1"/>
          <p:nvPr/>
        </p:nvSpPr>
        <p:spPr>
          <a:xfrm>
            <a:off x="11353800" y="6414828"/>
            <a:ext cx="856325" cy="369332"/>
          </a:xfrm>
          <a:prstGeom prst="rect">
            <a:avLst/>
          </a:prstGeom>
          <a:noFill/>
        </p:spPr>
        <p:txBody>
          <a:bodyPr wrap="none" rtlCol="0">
            <a:spAutoFit/>
          </a:bodyPr>
          <a:lstStyle/>
          <a:p>
            <a:r>
              <a:rPr lang="en-US" dirty="0"/>
              <a:t>Explain</a:t>
            </a:r>
          </a:p>
        </p:txBody>
      </p:sp>
    </p:spTree>
    <p:extLst>
      <p:ext uri="{BB962C8B-B14F-4D97-AF65-F5344CB8AC3E}">
        <p14:creationId xmlns:p14="http://schemas.microsoft.com/office/powerpoint/2010/main" val="29198070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DA9354-F0F2-9AF2-A8AA-B559273A7D7E}"/>
              </a:ext>
            </a:extLst>
          </p:cNvPr>
          <p:cNvSpPr>
            <a:spLocks noGrp="1"/>
          </p:cNvSpPr>
          <p:nvPr>
            <p:ph type="title"/>
          </p:nvPr>
        </p:nvSpPr>
        <p:spPr/>
        <p:txBody>
          <a:bodyPr>
            <a:normAutofit/>
          </a:bodyPr>
          <a:lstStyle/>
          <a:p>
            <a:r>
              <a:rPr lang="en-US" dirty="0"/>
              <a:t>Closure- Table talk and share</a:t>
            </a:r>
          </a:p>
        </p:txBody>
      </p:sp>
      <p:sp>
        <p:nvSpPr>
          <p:cNvPr id="3" name="Content Placeholder 2">
            <a:extLst>
              <a:ext uri="{FF2B5EF4-FFF2-40B4-BE49-F238E27FC236}">
                <a16:creationId xmlns:a16="http://schemas.microsoft.com/office/drawing/2014/main" id="{042A418B-397B-90BE-3F5B-F9A806E00C5A}"/>
              </a:ext>
            </a:extLst>
          </p:cNvPr>
          <p:cNvSpPr>
            <a:spLocks noGrp="1"/>
          </p:cNvSpPr>
          <p:nvPr>
            <p:ph idx="1"/>
          </p:nvPr>
        </p:nvSpPr>
        <p:spPr>
          <a:xfrm>
            <a:off x="1427421" y="1800632"/>
            <a:ext cx="9337158" cy="1628368"/>
          </a:xfrm>
        </p:spPr>
        <p:txBody>
          <a:bodyPr>
            <a:normAutofit lnSpcReduction="10000"/>
          </a:bodyPr>
          <a:lstStyle/>
          <a:p>
            <a:pPr marL="0" indent="0" algn="ctr">
              <a:buNone/>
            </a:pPr>
            <a:r>
              <a:rPr lang="en-US" sz="4000" dirty="0"/>
              <a:t>How can we use our class data to predict how much data we throw away at lunch as a school?</a:t>
            </a:r>
            <a:endParaRPr lang="en-US" dirty="0"/>
          </a:p>
          <a:p>
            <a:pPr marL="0" indent="0">
              <a:buNone/>
            </a:pPr>
            <a:endParaRPr lang="en-US" dirty="0"/>
          </a:p>
        </p:txBody>
      </p:sp>
      <p:sp>
        <p:nvSpPr>
          <p:cNvPr id="4" name="TextBox 3">
            <a:extLst>
              <a:ext uri="{FF2B5EF4-FFF2-40B4-BE49-F238E27FC236}">
                <a16:creationId xmlns:a16="http://schemas.microsoft.com/office/drawing/2014/main" id="{91C2D2B5-1C8B-E942-345D-92C1383E2329}"/>
              </a:ext>
            </a:extLst>
          </p:cNvPr>
          <p:cNvSpPr txBox="1"/>
          <p:nvPr/>
        </p:nvSpPr>
        <p:spPr>
          <a:xfrm>
            <a:off x="11353800" y="6414828"/>
            <a:ext cx="886974" cy="369332"/>
          </a:xfrm>
          <a:prstGeom prst="rect">
            <a:avLst/>
          </a:prstGeom>
          <a:noFill/>
        </p:spPr>
        <p:txBody>
          <a:bodyPr wrap="none" rtlCol="0">
            <a:spAutoFit/>
          </a:bodyPr>
          <a:lstStyle/>
          <a:p>
            <a:r>
              <a:rPr lang="en-US" dirty="0"/>
              <a:t>Closure</a:t>
            </a:r>
          </a:p>
        </p:txBody>
      </p:sp>
    </p:spTree>
    <p:extLst>
      <p:ext uri="{BB962C8B-B14F-4D97-AF65-F5344CB8AC3E}">
        <p14:creationId xmlns:p14="http://schemas.microsoft.com/office/powerpoint/2010/main" val="16504295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FFA9BE-158C-4A02-D5CC-062AFAC63042}"/>
              </a:ext>
            </a:extLst>
          </p:cNvPr>
          <p:cNvSpPr>
            <a:spLocks noGrp="1"/>
          </p:cNvSpPr>
          <p:nvPr>
            <p:ph type="title"/>
          </p:nvPr>
        </p:nvSpPr>
        <p:spPr/>
        <p:txBody>
          <a:bodyPr/>
          <a:lstStyle/>
          <a:p>
            <a:r>
              <a:rPr lang="en-US" dirty="0"/>
              <a:t>Day 3 slides</a:t>
            </a:r>
          </a:p>
        </p:txBody>
      </p:sp>
      <p:sp>
        <p:nvSpPr>
          <p:cNvPr id="3" name="Content Placeholder 2">
            <a:extLst>
              <a:ext uri="{FF2B5EF4-FFF2-40B4-BE49-F238E27FC236}">
                <a16:creationId xmlns:a16="http://schemas.microsoft.com/office/drawing/2014/main" id="{E977139D-A358-E0FB-14B5-73801AABEA63}"/>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4053505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9F2158-EAD7-B138-F0F5-732948483480}"/>
              </a:ext>
            </a:extLst>
          </p:cNvPr>
          <p:cNvSpPr>
            <a:spLocks noGrp="1"/>
          </p:cNvSpPr>
          <p:nvPr>
            <p:ph type="title"/>
          </p:nvPr>
        </p:nvSpPr>
        <p:spPr/>
        <p:txBody>
          <a:bodyPr/>
          <a:lstStyle/>
          <a:p>
            <a:r>
              <a:rPr lang="en-US" dirty="0"/>
              <a:t>How can we find the class average of volume of trash?</a:t>
            </a:r>
          </a:p>
        </p:txBody>
      </p:sp>
      <p:sp>
        <p:nvSpPr>
          <p:cNvPr id="6" name="Content Placeholder 5">
            <a:extLst>
              <a:ext uri="{FF2B5EF4-FFF2-40B4-BE49-F238E27FC236}">
                <a16:creationId xmlns:a16="http://schemas.microsoft.com/office/drawing/2014/main" id="{BB2E1F59-4028-A5E0-8260-246C4D33696F}"/>
              </a:ext>
            </a:extLst>
          </p:cNvPr>
          <p:cNvSpPr>
            <a:spLocks noGrp="1"/>
          </p:cNvSpPr>
          <p:nvPr>
            <p:ph idx="1"/>
          </p:nvPr>
        </p:nvSpPr>
        <p:spPr>
          <a:xfrm>
            <a:off x="838200" y="1825625"/>
            <a:ext cx="10515600" cy="3841528"/>
          </a:xfrm>
        </p:spPr>
        <p:txBody>
          <a:bodyPr/>
          <a:lstStyle/>
          <a:p>
            <a:pPr marL="0" indent="0">
              <a:buNone/>
            </a:pPr>
            <a:r>
              <a:rPr lang="en-US" dirty="0"/>
              <a:t>Class data:</a:t>
            </a:r>
          </a:p>
          <a:p>
            <a:pPr marL="0" indent="0">
              <a:buNone/>
            </a:pPr>
            <a:endParaRPr lang="en-US" dirty="0"/>
          </a:p>
        </p:txBody>
      </p:sp>
      <p:graphicFrame>
        <p:nvGraphicFramePr>
          <p:cNvPr id="7" name="Content Placeholder 4">
            <a:extLst>
              <a:ext uri="{FF2B5EF4-FFF2-40B4-BE49-F238E27FC236}">
                <a16:creationId xmlns:a16="http://schemas.microsoft.com/office/drawing/2014/main" id="{98EC186A-ECC0-D054-EBB1-FDD0DF5F113D}"/>
              </a:ext>
            </a:extLst>
          </p:cNvPr>
          <p:cNvGraphicFramePr>
            <a:graphicFrameLocks/>
          </p:cNvGraphicFramePr>
          <p:nvPr>
            <p:extLst>
              <p:ext uri="{D42A27DB-BD31-4B8C-83A1-F6EECF244321}">
                <p14:modId xmlns:p14="http://schemas.microsoft.com/office/powerpoint/2010/main" val="1758679093"/>
              </p:ext>
            </p:extLst>
          </p:nvPr>
        </p:nvGraphicFramePr>
        <p:xfrm>
          <a:off x="243840" y="2637354"/>
          <a:ext cx="11704319" cy="1583292"/>
        </p:xfrm>
        <a:graphic>
          <a:graphicData uri="http://schemas.openxmlformats.org/drawingml/2006/table">
            <a:tbl>
              <a:tblPr firstRow="1" bandRow="1">
                <a:tableStyleId>{5C22544A-7EE6-4342-B048-85BDC9FD1C3A}</a:tableStyleId>
              </a:tblPr>
              <a:tblGrid>
                <a:gridCol w="1687032">
                  <a:extLst>
                    <a:ext uri="{9D8B030D-6E8A-4147-A177-3AD203B41FA5}">
                      <a16:colId xmlns:a16="http://schemas.microsoft.com/office/drawing/2014/main" val="2036047726"/>
                    </a:ext>
                  </a:extLst>
                </a:gridCol>
                <a:gridCol w="1648047">
                  <a:extLst>
                    <a:ext uri="{9D8B030D-6E8A-4147-A177-3AD203B41FA5}">
                      <a16:colId xmlns:a16="http://schemas.microsoft.com/office/drawing/2014/main" val="2081395001"/>
                    </a:ext>
                  </a:extLst>
                </a:gridCol>
                <a:gridCol w="1679944">
                  <a:extLst>
                    <a:ext uri="{9D8B030D-6E8A-4147-A177-3AD203B41FA5}">
                      <a16:colId xmlns:a16="http://schemas.microsoft.com/office/drawing/2014/main" val="2172125931"/>
                    </a:ext>
                  </a:extLst>
                </a:gridCol>
                <a:gridCol w="1673161">
                  <a:extLst>
                    <a:ext uri="{9D8B030D-6E8A-4147-A177-3AD203B41FA5}">
                      <a16:colId xmlns:a16="http://schemas.microsoft.com/office/drawing/2014/main" val="3838261014"/>
                    </a:ext>
                  </a:extLst>
                </a:gridCol>
                <a:gridCol w="1707992">
                  <a:extLst>
                    <a:ext uri="{9D8B030D-6E8A-4147-A177-3AD203B41FA5}">
                      <a16:colId xmlns:a16="http://schemas.microsoft.com/office/drawing/2014/main" val="2663228645"/>
                    </a:ext>
                  </a:extLst>
                </a:gridCol>
                <a:gridCol w="1636098">
                  <a:extLst>
                    <a:ext uri="{9D8B030D-6E8A-4147-A177-3AD203B41FA5}">
                      <a16:colId xmlns:a16="http://schemas.microsoft.com/office/drawing/2014/main" val="3053902716"/>
                    </a:ext>
                  </a:extLst>
                </a:gridCol>
                <a:gridCol w="1672045">
                  <a:extLst>
                    <a:ext uri="{9D8B030D-6E8A-4147-A177-3AD203B41FA5}">
                      <a16:colId xmlns:a16="http://schemas.microsoft.com/office/drawing/2014/main" val="3991115559"/>
                    </a:ext>
                  </a:extLst>
                </a:gridCol>
              </a:tblGrid>
              <a:tr h="523546">
                <a:tc>
                  <a:txBody>
                    <a:bodyPr/>
                    <a:lstStyle/>
                    <a:p>
                      <a:pPr algn="ctr"/>
                      <a:r>
                        <a:rPr lang="en-US" b="1" dirty="0">
                          <a:solidFill>
                            <a:schemeClr val="tx1"/>
                          </a:solidFill>
                        </a:rPr>
                        <a:t>Team number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dirty="0">
                          <a:solidFill>
                            <a:schemeClr val="tx1"/>
                          </a:solidFill>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dirty="0">
                          <a:solidFill>
                            <a:schemeClr val="tx1"/>
                          </a:solidFill>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dirty="0">
                          <a:solidFill>
                            <a:schemeClr val="tx1"/>
                          </a:solidFill>
                        </a:rP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dirty="0">
                          <a:solidFill>
                            <a:schemeClr val="tx1"/>
                          </a:solidFill>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dirty="0">
                          <a:solidFill>
                            <a:schemeClr val="tx1"/>
                          </a:solidFill>
                        </a:rPr>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dirty="0">
                          <a:solidFill>
                            <a:schemeClr val="tx1"/>
                          </a:solidFill>
                        </a:rPr>
                        <a:t>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01685577"/>
                  </a:ext>
                </a:extLst>
              </a:tr>
              <a:tr h="1059746">
                <a:tc>
                  <a:txBody>
                    <a:bodyPr/>
                    <a:lstStyle/>
                    <a:p>
                      <a:pPr algn="ctr"/>
                      <a:r>
                        <a:rPr lang="en-US" b="1" dirty="0">
                          <a:solidFill>
                            <a:schemeClr val="tx1"/>
                          </a:solidFill>
                        </a:rPr>
                        <a:t>Volume in cubic inches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06098078"/>
                  </a:ext>
                </a:extLst>
              </a:tr>
            </a:tbl>
          </a:graphicData>
        </a:graphic>
      </p:graphicFrame>
      <p:sp>
        <p:nvSpPr>
          <p:cNvPr id="8" name="TextBox 7">
            <a:extLst>
              <a:ext uri="{FF2B5EF4-FFF2-40B4-BE49-F238E27FC236}">
                <a16:creationId xmlns:a16="http://schemas.microsoft.com/office/drawing/2014/main" id="{A1BBD42E-E970-13AB-4FF6-9687D2869367}"/>
              </a:ext>
            </a:extLst>
          </p:cNvPr>
          <p:cNvSpPr txBox="1"/>
          <p:nvPr/>
        </p:nvSpPr>
        <p:spPr>
          <a:xfrm>
            <a:off x="11353800" y="6414828"/>
            <a:ext cx="676788" cy="369332"/>
          </a:xfrm>
          <a:prstGeom prst="rect">
            <a:avLst/>
          </a:prstGeom>
          <a:noFill/>
        </p:spPr>
        <p:txBody>
          <a:bodyPr wrap="none" rtlCol="0">
            <a:spAutoFit/>
          </a:bodyPr>
          <a:lstStyle/>
          <a:p>
            <a:r>
              <a:rPr lang="en-US" dirty="0"/>
              <a:t>Hook</a:t>
            </a:r>
          </a:p>
        </p:txBody>
      </p:sp>
    </p:spTree>
    <p:extLst>
      <p:ext uri="{BB962C8B-B14F-4D97-AF65-F5344CB8AC3E}">
        <p14:creationId xmlns:p14="http://schemas.microsoft.com/office/powerpoint/2010/main" val="42500567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9F2158-EAD7-B138-F0F5-732948483480}"/>
              </a:ext>
            </a:extLst>
          </p:cNvPr>
          <p:cNvSpPr>
            <a:spLocks noGrp="1"/>
          </p:cNvSpPr>
          <p:nvPr>
            <p:ph type="title"/>
          </p:nvPr>
        </p:nvSpPr>
        <p:spPr/>
        <p:txBody>
          <a:bodyPr/>
          <a:lstStyle/>
          <a:p>
            <a:r>
              <a:rPr lang="en-US" dirty="0"/>
              <a:t>What do you notice?</a:t>
            </a:r>
            <a:br>
              <a:rPr lang="en-US" dirty="0"/>
            </a:br>
            <a:r>
              <a:rPr lang="en-US" dirty="0"/>
              <a:t>What do you wonder about?</a:t>
            </a:r>
          </a:p>
        </p:txBody>
      </p:sp>
      <p:sp>
        <p:nvSpPr>
          <p:cNvPr id="5" name="TextBox 4">
            <a:extLst>
              <a:ext uri="{FF2B5EF4-FFF2-40B4-BE49-F238E27FC236}">
                <a16:creationId xmlns:a16="http://schemas.microsoft.com/office/drawing/2014/main" id="{8E44FEE0-E625-9E21-E275-B11543283834}"/>
              </a:ext>
            </a:extLst>
          </p:cNvPr>
          <p:cNvSpPr txBox="1"/>
          <p:nvPr/>
        </p:nvSpPr>
        <p:spPr>
          <a:xfrm>
            <a:off x="11353800" y="6414828"/>
            <a:ext cx="885371" cy="369332"/>
          </a:xfrm>
          <a:prstGeom prst="rect">
            <a:avLst/>
          </a:prstGeom>
          <a:noFill/>
        </p:spPr>
        <p:txBody>
          <a:bodyPr wrap="none" rtlCol="0">
            <a:spAutoFit/>
          </a:bodyPr>
          <a:lstStyle/>
          <a:p>
            <a:r>
              <a:rPr lang="en-US" dirty="0"/>
              <a:t>Explore</a:t>
            </a:r>
          </a:p>
        </p:txBody>
      </p:sp>
      <p:pic>
        <p:nvPicPr>
          <p:cNvPr id="8" name="Online Media 7" title="Act 2">
            <a:hlinkClick r:id="" action="ppaction://media"/>
            <a:extLst>
              <a:ext uri="{FF2B5EF4-FFF2-40B4-BE49-F238E27FC236}">
                <a16:creationId xmlns:a16="http://schemas.microsoft.com/office/drawing/2014/main" id="{2EBCFB26-A3AB-1EE1-25FA-476E4C41BD13}"/>
              </a:ext>
            </a:extLst>
          </p:cNvPr>
          <p:cNvPicPr>
            <a:picLocks noGrp="1" noRot="1" noChangeAspect="1"/>
          </p:cNvPicPr>
          <p:nvPr>
            <p:ph idx="1"/>
            <a:videoFile r:link="rId1"/>
          </p:nvPr>
        </p:nvPicPr>
        <p:blipFill>
          <a:blip r:embed="rId3"/>
          <a:stretch>
            <a:fillRect/>
          </a:stretch>
        </p:blipFill>
        <p:spPr>
          <a:xfrm>
            <a:off x="2244725" y="1825625"/>
            <a:ext cx="7700963" cy="4351338"/>
          </a:xfrm>
          <a:prstGeom prst="rect">
            <a:avLst/>
          </a:prstGeom>
        </p:spPr>
      </p:pic>
    </p:spTree>
    <p:extLst>
      <p:ext uri="{BB962C8B-B14F-4D97-AF65-F5344CB8AC3E}">
        <p14:creationId xmlns:p14="http://schemas.microsoft.com/office/powerpoint/2010/main" val="19099435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8"/>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8"/>
                </p:tgtEl>
              </p:cMediaNode>
            </p:video>
            <p:seq concurrent="1" nextAc="seek">
              <p:cTn id="8" restart="whenNotActive" fill="hold" evtFilter="cancelBubble" nodeType="interactiveSeq">
                <p:stCondLst>
                  <p:cond evt="onClick" delay="0">
                    <p:tgtEl>
                      <p:spTgt spid="8"/>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8"/>
                                        </p:tgtEl>
                                      </p:cBhvr>
                                    </p:cmd>
                                  </p:childTnLst>
                                </p:cTn>
                              </p:par>
                            </p:childTnLst>
                          </p:cTn>
                        </p:par>
                      </p:childTnLst>
                    </p:cTn>
                  </p:par>
                </p:childTnLst>
              </p:cTn>
              <p:nextCondLst>
                <p:cond evt="onClick" delay="0">
                  <p:tgtEl>
                    <p:spTgt spid="8"/>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FFA9BE-158C-4A02-D5CC-062AFAC63042}"/>
              </a:ext>
            </a:extLst>
          </p:cNvPr>
          <p:cNvSpPr>
            <a:spLocks noGrp="1"/>
          </p:cNvSpPr>
          <p:nvPr>
            <p:ph type="title"/>
          </p:nvPr>
        </p:nvSpPr>
        <p:spPr/>
        <p:txBody>
          <a:bodyPr/>
          <a:lstStyle/>
          <a:p>
            <a:r>
              <a:rPr lang="en-US" dirty="0"/>
              <a:t>How can we make predictions?</a:t>
            </a:r>
          </a:p>
        </p:txBody>
      </p:sp>
      <p:sp>
        <p:nvSpPr>
          <p:cNvPr id="3" name="Content Placeholder 2">
            <a:extLst>
              <a:ext uri="{FF2B5EF4-FFF2-40B4-BE49-F238E27FC236}">
                <a16:creationId xmlns:a16="http://schemas.microsoft.com/office/drawing/2014/main" id="{E977139D-A358-E0FB-14B5-73801AABEA63}"/>
              </a:ext>
            </a:extLst>
          </p:cNvPr>
          <p:cNvSpPr>
            <a:spLocks noGrp="1"/>
          </p:cNvSpPr>
          <p:nvPr>
            <p:ph idx="1"/>
          </p:nvPr>
        </p:nvSpPr>
        <p:spPr/>
        <p:txBody>
          <a:bodyPr>
            <a:normAutofit fontScale="92500" lnSpcReduction="20000"/>
          </a:bodyPr>
          <a:lstStyle/>
          <a:p>
            <a:pPr marL="0" indent="0">
              <a:buNone/>
            </a:pPr>
            <a:r>
              <a:rPr lang="en-US" dirty="0"/>
              <a:t>Your task:</a:t>
            </a:r>
          </a:p>
          <a:p>
            <a:pPr marL="0" indent="0" algn="ctr">
              <a:buNone/>
            </a:pPr>
            <a:r>
              <a:rPr lang="en-US" b="1" dirty="0"/>
              <a:t>Work with your team to predict the volume and weight of the lunch trash created in our school in one week. </a:t>
            </a:r>
          </a:p>
          <a:p>
            <a:pPr marL="0" indent="0">
              <a:buNone/>
            </a:pPr>
            <a:r>
              <a:rPr lang="en-US" dirty="0"/>
              <a:t>Make a plan: </a:t>
            </a:r>
          </a:p>
          <a:p>
            <a:r>
              <a:rPr lang="en-US" dirty="0"/>
              <a:t>What information do you already know?</a:t>
            </a:r>
          </a:p>
          <a:p>
            <a:r>
              <a:rPr lang="en-US" dirty="0"/>
              <a:t>What smaller pieces of information do you need to know to be able to make predictions to solve this problem?</a:t>
            </a:r>
          </a:p>
          <a:p>
            <a:r>
              <a:rPr lang="en-US" dirty="0"/>
              <a:t>Create a plan to answer these questions on a poster. </a:t>
            </a:r>
          </a:p>
          <a:p>
            <a:pPr marL="0" indent="0">
              <a:buNone/>
            </a:pPr>
            <a:endParaRPr lang="en-US" dirty="0"/>
          </a:p>
          <a:p>
            <a:pPr marL="0" indent="0">
              <a:buNone/>
            </a:pPr>
            <a:r>
              <a:rPr lang="en-US" dirty="0"/>
              <a:t>When your team plan is complete, get approval to gain the information you need. </a:t>
            </a:r>
          </a:p>
          <a:p>
            <a:pPr marL="0" indent="0">
              <a:buNone/>
            </a:pPr>
            <a:endParaRPr lang="en-US" dirty="0"/>
          </a:p>
        </p:txBody>
      </p:sp>
      <p:sp>
        <p:nvSpPr>
          <p:cNvPr id="4" name="TextBox 3">
            <a:extLst>
              <a:ext uri="{FF2B5EF4-FFF2-40B4-BE49-F238E27FC236}">
                <a16:creationId xmlns:a16="http://schemas.microsoft.com/office/drawing/2014/main" id="{10EB2424-4588-E500-5131-BFA4AB6BF9D3}"/>
              </a:ext>
            </a:extLst>
          </p:cNvPr>
          <p:cNvSpPr txBox="1"/>
          <p:nvPr/>
        </p:nvSpPr>
        <p:spPr>
          <a:xfrm>
            <a:off x="11353800" y="6414828"/>
            <a:ext cx="885371" cy="369332"/>
          </a:xfrm>
          <a:prstGeom prst="rect">
            <a:avLst/>
          </a:prstGeom>
          <a:noFill/>
        </p:spPr>
        <p:txBody>
          <a:bodyPr wrap="none" rtlCol="0">
            <a:spAutoFit/>
          </a:bodyPr>
          <a:lstStyle/>
          <a:p>
            <a:r>
              <a:rPr lang="en-US" dirty="0"/>
              <a:t>Explore</a:t>
            </a:r>
          </a:p>
        </p:txBody>
      </p:sp>
    </p:spTree>
    <p:extLst>
      <p:ext uri="{BB962C8B-B14F-4D97-AF65-F5344CB8AC3E}">
        <p14:creationId xmlns:p14="http://schemas.microsoft.com/office/powerpoint/2010/main" val="32272607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FFA9BE-158C-4A02-D5CC-062AFAC63042}"/>
              </a:ext>
            </a:extLst>
          </p:cNvPr>
          <p:cNvSpPr>
            <a:spLocks noGrp="1"/>
          </p:cNvSpPr>
          <p:nvPr>
            <p:ph type="title"/>
          </p:nvPr>
        </p:nvSpPr>
        <p:spPr/>
        <p:txBody>
          <a:bodyPr/>
          <a:lstStyle/>
          <a:p>
            <a:r>
              <a:rPr lang="en-US" dirty="0"/>
              <a:t>Day 1 slides</a:t>
            </a:r>
          </a:p>
        </p:txBody>
      </p:sp>
      <p:sp>
        <p:nvSpPr>
          <p:cNvPr id="3" name="Content Placeholder 2">
            <a:extLst>
              <a:ext uri="{FF2B5EF4-FFF2-40B4-BE49-F238E27FC236}">
                <a16:creationId xmlns:a16="http://schemas.microsoft.com/office/drawing/2014/main" id="{E977139D-A358-E0FB-14B5-73801AABEA63}"/>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4252289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FFA9BE-158C-4A02-D5CC-062AFAC63042}"/>
              </a:ext>
            </a:extLst>
          </p:cNvPr>
          <p:cNvSpPr>
            <a:spLocks noGrp="1"/>
          </p:cNvSpPr>
          <p:nvPr>
            <p:ph type="title"/>
          </p:nvPr>
        </p:nvSpPr>
        <p:spPr/>
        <p:txBody>
          <a:bodyPr/>
          <a:lstStyle/>
          <a:p>
            <a:r>
              <a:rPr lang="en-US" dirty="0"/>
              <a:t>Demonstrate your predictions</a:t>
            </a:r>
          </a:p>
        </p:txBody>
      </p:sp>
      <p:sp>
        <p:nvSpPr>
          <p:cNvPr id="3" name="Content Placeholder 2">
            <a:extLst>
              <a:ext uri="{FF2B5EF4-FFF2-40B4-BE49-F238E27FC236}">
                <a16:creationId xmlns:a16="http://schemas.microsoft.com/office/drawing/2014/main" id="{E977139D-A358-E0FB-14B5-73801AABEA63}"/>
              </a:ext>
            </a:extLst>
          </p:cNvPr>
          <p:cNvSpPr>
            <a:spLocks noGrp="1"/>
          </p:cNvSpPr>
          <p:nvPr>
            <p:ph idx="1"/>
          </p:nvPr>
        </p:nvSpPr>
        <p:spPr/>
        <p:txBody>
          <a:bodyPr/>
          <a:lstStyle/>
          <a:p>
            <a:pPr marL="0" indent="0">
              <a:buNone/>
            </a:pPr>
            <a:r>
              <a:rPr lang="en-US" dirty="0"/>
              <a:t>On a poster show the predictions you made to solve the question:</a:t>
            </a:r>
          </a:p>
          <a:p>
            <a:pPr marL="0" indent="0" algn="ctr">
              <a:buNone/>
            </a:pPr>
            <a:r>
              <a:rPr lang="en-US" b="1" dirty="0"/>
              <a:t>How much volume and weight of lunch trash is created in our school in one week?</a:t>
            </a:r>
            <a:endParaRPr lang="en-US" dirty="0"/>
          </a:p>
        </p:txBody>
      </p:sp>
      <p:sp>
        <p:nvSpPr>
          <p:cNvPr id="4" name="TextBox 3">
            <a:extLst>
              <a:ext uri="{FF2B5EF4-FFF2-40B4-BE49-F238E27FC236}">
                <a16:creationId xmlns:a16="http://schemas.microsoft.com/office/drawing/2014/main" id="{13FC05D3-559F-1A82-CF60-D49412AA3EA1}"/>
              </a:ext>
            </a:extLst>
          </p:cNvPr>
          <p:cNvSpPr txBox="1"/>
          <p:nvPr/>
        </p:nvSpPr>
        <p:spPr>
          <a:xfrm>
            <a:off x="10543600" y="6488668"/>
            <a:ext cx="1648400" cy="369332"/>
          </a:xfrm>
          <a:prstGeom prst="rect">
            <a:avLst/>
          </a:prstGeom>
          <a:noFill/>
        </p:spPr>
        <p:txBody>
          <a:bodyPr wrap="none" rtlCol="0">
            <a:spAutoFit/>
          </a:bodyPr>
          <a:lstStyle/>
          <a:p>
            <a:r>
              <a:rPr lang="en-US" dirty="0"/>
              <a:t>Explain/Closure</a:t>
            </a:r>
          </a:p>
        </p:txBody>
      </p:sp>
    </p:spTree>
    <p:extLst>
      <p:ext uri="{BB962C8B-B14F-4D97-AF65-F5344CB8AC3E}">
        <p14:creationId xmlns:p14="http://schemas.microsoft.com/office/powerpoint/2010/main" val="39080216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FFA9BE-158C-4A02-D5CC-062AFAC63042}"/>
              </a:ext>
            </a:extLst>
          </p:cNvPr>
          <p:cNvSpPr>
            <a:spLocks noGrp="1"/>
          </p:cNvSpPr>
          <p:nvPr>
            <p:ph type="title"/>
          </p:nvPr>
        </p:nvSpPr>
        <p:spPr/>
        <p:txBody>
          <a:bodyPr/>
          <a:lstStyle/>
          <a:p>
            <a:r>
              <a:rPr lang="en-US" dirty="0"/>
              <a:t>Day 4 slides</a:t>
            </a:r>
          </a:p>
        </p:txBody>
      </p:sp>
      <p:sp>
        <p:nvSpPr>
          <p:cNvPr id="3" name="Content Placeholder 2">
            <a:extLst>
              <a:ext uri="{FF2B5EF4-FFF2-40B4-BE49-F238E27FC236}">
                <a16:creationId xmlns:a16="http://schemas.microsoft.com/office/drawing/2014/main" id="{E977139D-A358-E0FB-14B5-73801AABEA63}"/>
              </a:ext>
            </a:extLst>
          </p:cNvPr>
          <p:cNvSpPr>
            <a:spLocks noGrp="1"/>
          </p:cNvSpPr>
          <p:nvPr>
            <p:ph idx="1"/>
          </p:nvPr>
        </p:nvSpPr>
        <p:spPr/>
        <p:txBody>
          <a:bodyPr/>
          <a:lstStyle/>
          <a:p>
            <a:endParaRPr lang="en-US" dirty="0"/>
          </a:p>
        </p:txBody>
      </p:sp>
    </p:spTree>
    <p:extLst>
      <p:ext uri="{BB962C8B-B14F-4D97-AF65-F5344CB8AC3E}">
        <p14:creationId xmlns:p14="http://schemas.microsoft.com/office/powerpoint/2010/main" val="13371618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FFA9BE-158C-4A02-D5CC-062AFAC63042}"/>
              </a:ext>
            </a:extLst>
          </p:cNvPr>
          <p:cNvSpPr>
            <a:spLocks noGrp="1"/>
          </p:cNvSpPr>
          <p:nvPr>
            <p:ph type="title"/>
          </p:nvPr>
        </p:nvSpPr>
        <p:spPr/>
        <p:txBody>
          <a:bodyPr/>
          <a:lstStyle/>
          <a:p>
            <a:r>
              <a:rPr lang="en-US" dirty="0"/>
              <a:t>Trash reflection</a:t>
            </a:r>
          </a:p>
        </p:txBody>
      </p:sp>
      <p:sp>
        <p:nvSpPr>
          <p:cNvPr id="3" name="Content Placeholder 2">
            <a:extLst>
              <a:ext uri="{FF2B5EF4-FFF2-40B4-BE49-F238E27FC236}">
                <a16:creationId xmlns:a16="http://schemas.microsoft.com/office/drawing/2014/main" id="{E977139D-A358-E0FB-14B5-73801AABEA63}"/>
              </a:ext>
            </a:extLst>
          </p:cNvPr>
          <p:cNvSpPr>
            <a:spLocks noGrp="1"/>
          </p:cNvSpPr>
          <p:nvPr>
            <p:ph idx="1"/>
          </p:nvPr>
        </p:nvSpPr>
        <p:spPr/>
        <p:txBody>
          <a:bodyPr/>
          <a:lstStyle/>
          <a:p>
            <a:pPr marL="0" indent="0">
              <a:buNone/>
            </a:pPr>
            <a:r>
              <a:rPr lang="en-US" dirty="0"/>
              <a:t>Take a few moments to reflect and respond to these questions about the lunch trash in our school. </a:t>
            </a:r>
          </a:p>
          <a:p>
            <a:pPr marL="0" indent="0">
              <a:buNone/>
            </a:pPr>
            <a:endParaRPr lang="en-US" dirty="0"/>
          </a:p>
          <a:p>
            <a:pPr marL="0" indent="0">
              <a:buNone/>
            </a:pPr>
            <a:r>
              <a:rPr lang="en-US" dirty="0"/>
              <a:t>How many bags of trash are thrown away in one week?</a:t>
            </a:r>
          </a:p>
          <a:p>
            <a:pPr marL="0" indent="0">
              <a:buNone/>
            </a:pPr>
            <a:r>
              <a:rPr lang="en-US" dirty="0"/>
              <a:t>What could we do as a school to reduce trash?</a:t>
            </a:r>
          </a:p>
          <a:p>
            <a:pPr marL="0" indent="0">
              <a:buNone/>
            </a:pPr>
            <a:r>
              <a:rPr lang="en-US" dirty="0"/>
              <a:t>Why is it important to reduce trash?</a:t>
            </a:r>
          </a:p>
        </p:txBody>
      </p:sp>
      <p:sp>
        <p:nvSpPr>
          <p:cNvPr id="4" name="TextBox 3">
            <a:extLst>
              <a:ext uri="{FF2B5EF4-FFF2-40B4-BE49-F238E27FC236}">
                <a16:creationId xmlns:a16="http://schemas.microsoft.com/office/drawing/2014/main" id="{E19C13A1-BB3A-5175-39CF-070E83605FB5}"/>
              </a:ext>
            </a:extLst>
          </p:cNvPr>
          <p:cNvSpPr txBox="1"/>
          <p:nvPr/>
        </p:nvSpPr>
        <p:spPr>
          <a:xfrm>
            <a:off x="11353800" y="6414828"/>
            <a:ext cx="676788" cy="369332"/>
          </a:xfrm>
          <a:prstGeom prst="rect">
            <a:avLst/>
          </a:prstGeom>
          <a:noFill/>
        </p:spPr>
        <p:txBody>
          <a:bodyPr wrap="none" rtlCol="0">
            <a:spAutoFit/>
          </a:bodyPr>
          <a:lstStyle/>
          <a:p>
            <a:r>
              <a:rPr lang="en-US" dirty="0"/>
              <a:t>Hook</a:t>
            </a:r>
          </a:p>
        </p:txBody>
      </p:sp>
    </p:spTree>
    <p:extLst>
      <p:ext uri="{BB962C8B-B14F-4D97-AF65-F5344CB8AC3E}">
        <p14:creationId xmlns:p14="http://schemas.microsoft.com/office/powerpoint/2010/main" val="287975504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FFA9BE-158C-4A02-D5CC-062AFAC63042}"/>
              </a:ext>
            </a:extLst>
          </p:cNvPr>
          <p:cNvSpPr>
            <a:spLocks noGrp="1"/>
          </p:cNvSpPr>
          <p:nvPr>
            <p:ph type="title"/>
          </p:nvPr>
        </p:nvSpPr>
        <p:spPr/>
        <p:txBody>
          <a:bodyPr/>
          <a:lstStyle/>
          <a:p>
            <a:r>
              <a:rPr lang="en-US" dirty="0"/>
              <a:t>Act 3</a:t>
            </a:r>
          </a:p>
        </p:txBody>
      </p:sp>
      <p:sp>
        <p:nvSpPr>
          <p:cNvPr id="4" name="TextBox 3">
            <a:extLst>
              <a:ext uri="{FF2B5EF4-FFF2-40B4-BE49-F238E27FC236}">
                <a16:creationId xmlns:a16="http://schemas.microsoft.com/office/drawing/2014/main" id="{E19C13A1-BB3A-5175-39CF-070E83605FB5}"/>
              </a:ext>
            </a:extLst>
          </p:cNvPr>
          <p:cNvSpPr txBox="1"/>
          <p:nvPr/>
        </p:nvSpPr>
        <p:spPr>
          <a:xfrm>
            <a:off x="11353800" y="6414828"/>
            <a:ext cx="885371" cy="369332"/>
          </a:xfrm>
          <a:prstGeom prst="rect">
            <a:avLst/>
          </a:prstGeom>
          <a:noFill/>
        </p:spPr>
        <p:txBody>
          <a:bodyPr wrap="none" rtlCol="0">
            <a:spAutoFit/>
          </a:bodyPr>
          <a:lstStyle/>
          <a:p>
            <a:r>
              <a:rPr lang="en-US" dirty="0"/>
              <a:t>Explore</a:t>
            </a:r>
          </a:p>
        </p:txBody>
      </p:sp>
      <p:sp>
        <p:nvSpPr>
          <p:cNvPr id="6" name="TextBox 5">
            <a:extLst>
              <a:ext uri="{FF2B5EF4-FFF2-40B4-BE49-F238E27FC236}">
                <a16:creationId xmlns:a16="http://schemas.microsoft.com/office/drawing/2014/main" id="{6FE54D40-104B-2678-5F47-4AAAB00B64EB}"/>
              </a:ext>
            </a:extLst>
          </p:cNvPr>
          <p:cNvSpPr txBox="1"/>
          <p:nvPr/>
        </p:nvSpPr>
        <p:spPr>
          <a:xfrm>
            <a:off x="127591" y="1690688"/>
            <a:ext cx="3763925" cy="2677656"/>
          </a:xfrm>
          <a:prstGeom prst="rect">
            <a:avLst/>
          </a:prstGeom>
          <a:noFill/>
        </p:spPr>
        <p:txBody>
          <a:bodyPr wrap="square" rtlCol="0">
            <a:spAutoFit/>
          </a:bodyPr>
          <a:lstStyle/>
          <a:p>
            <a:r>
              <a:rPr lang="en-US" sz="2400" dirty="0"/>
              <a:t>What do you notice?</a:t>
            </a:r>
          </a:p>
          <a:p>
            <a:endParaRPr lang="en-US" sz="2400" dirty="0"/>
          </a:p>
          <a:p>
            <a:r>
              <a:rPr lang="en-US" sz="2400" dirty="0"/>
              <a:t>What do you wonder?</a:t>
            </a:r>
          </a:p>
          <a:p>
            <a:endParaRPr lang="en-US" sz="2400" dirty="0"/>
          </a:p>
          <a:p>
            <a:r>
              <a:rPr lang="en-US" sz="2400" dirty="0"/>
              <a:t>What types </a:t>
            </a:r>
            <a:r>
              <a:rPr lang="en-US" sz="2400"/>
              <a:t>of jobs do </a:t>
            </a:r>
            <a:r>
              <a:rPr lang="en-US" sz="2400" dirty="0"/>
              <a:t>you think a sustainability coordinator does?</a:t>
            </a:r>
          </a:p>
        </p:txBody>
      </p:sp>
      <p:pic>
        <p:nvPicPr>
          <p:cNvPr id="9" name="Online Media 8" title="Act 3 video">
            <a:hlinkClick r:id="" action="ppaction://media"/>
            <a:extLst>
              <a:ext uri="{FF2B5EF4-FFF2-40B4-BE49-F238E27FC236}">
                <a16:creationId xmlns:a16="http://schemas.microsoft.com/office/drawing/2014/main" id="{7B105F50-0A60-CEC1-EAEC-AE0098804C99}"/>
              </a:ext>
            </a:extLst>
          </p:cNvPr>
          <p:cNvPicPr>
            <a:picLocks noGrp="1" noRot="1" noChangeAspect="1"/>
          </p:cNvPicPr>
          <p:nvPr>
            <p:ph idx="1"/>
            <a:videoFile r:link="rId1"/>
          </p:nvPr>
        </p:nvPicPr>
        <p:blipFill>
          <a:blip r:embed="rId3"/>
          <a:stretch>
            <a:fillRect/>
          </a:stretch>
        </p:blipFill>
        <p:spPr>
          <a:xfrm>
            <a:off x="3891516" y="1253331"/>
            <a:ext cx="7700963" cy="4351338"/>
          </a:xfrm>
          <a:prstGeom prst="rect">
            <a:avLst/>
          </a:prstGeom>
        </p:spPr>
      </p:pic>
    </p:spTree>
    <p:extLst>
      <p:ext uri="{BB962C8B-B14F-4D97-AF65-F5344CB8AC3E}">
        <p14:creationId xmlns:p14="http://schemas.microsoft.com/office/powerpoint/2010/main" val="1617485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9"/>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9"/>
                </p:tgtEl>
              </p:cMediaNode>
            </p:video>
            <p:seq concurrent="1" nextAc="seek">
              <p:cTn id="8" restart="whenNotActive" fill="hold" evtFilter="cancelBubble" nodeType="interactiveSeq">
                <p:stCondLst>
                  <p:cond evt="onClick" delay="0">
                    <p:tgtEl>
                      <p:spTgt spid="9"/>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9"/>
                                        </p:tgtEl>
                                      </p:cBhvr>
                                    </p:cmd>
                                  </p:childTnLst>
                                </p:cTn>
                              </p:par>
                            </p:childTnLst>
                          </p:cTn>
                        </p:par>
                      </p:childTnLst>
                    </p:cTn>
                  </p:par>
                </p:childTnLst>
              </p:cTn>
              <p:nextCondLst>
                <p:cond evt="onClick" delay="0">
                  <p:tgtEl>
                    <p:spTgt spid="9"/>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FFA9BE-158C-4A02-D5CC-062AFAC63042}"/>
              </a:ext>
            </a:extLst>
          </p:cNvPr>
          <p:cNvSpPr>
            <a:spLocks noGrp="1"/>
          </p:cNvSpPr>
          <p:nvPr>
            <p:ph type="title"/>
          </p:nvPr>
        </p:nvSpPr>
        <p:spPr/>
        <p:txBody>
          <a:bodyPr/>
          <a:lstStyle/>
          <a:p>
            <a:r>
              <a:rPr lang="en-US" dirty="0"/>
              <a:t>Create a data story</a:t>
            </a:r>
          </a:p>
        </p:txBody>
      </p:sp>
      <p:sp>
        <p:nvSpPr>
          <p:cNvPr id="3" name="Content Placeholder 2">
            <a:extLst>
              <a:ext uri="{FF2B5EF4-FFF2-40B4-BE49-F238E27FC236}">
                <a16:creationId xmlns:a16="http://schemas.microsoft.com/office/drawing/2014/main" id="{E977139D-A358-E0FB-14B5-73801AABEA63}"/>
              </a:ext>
            </a:extLst>
          </p:cNvPr>
          <p:cNvSpPr>
            <a:spLocks noGrp="1"/>
          </p:cNvSpPr>
          <p:nvPr>
            <p:ph idx="1"/>
          </p:nvPr>
        </p:nvSpPr>
        <p:spPr/>
        <p:txBody>
          <a:bodyPr>
            <a:normAutofit/>
          </a:bodyPr>
          <a:lstStyle/>
          <a:p>
            <a:pPr marL="0" indent="0">
              <a:buNone/>
            </a:pPr>
            <a:r>
              <a:rPr lang="en-US" dirty="0"/>
              <a:t>Your task-</a:t>
            </a:r>
          </a:p>
          <a:p>
            <a:pPr marL="0" indent="0">
              <a:buNone/>
            </a:pPr>
            <a:r>
              <a:rPr lang="en-US" dirty="0"/>
              <a:t>You are taking on the role of the school sustainability coordinator. </a:t>
            </a:r>
          </a:p>
          <a:p>
            <a:pPr marL="0" indent="0">
              <a:buNone/>
            </a:pPr>
            <a:r>
              <a:rPr lang="en-US" dirty="0"/>
              <a:t>You need to use the data we collected this week to create a data display to tell the story of the school lunch trash AND convince your peers and others to throw away less trash. </a:t>
            </a:r>
          </a:p>
          <a:p>
            <a:pPr marL="0" indent="0">
              <a:buNone/>
            </a:pPr>
            <a:r>
              <a:rPr lang="en-US" kern="100" dirty="0">
                <a:effectLst/>
                <a:latin typeface="Calibri" panose="020F0502020204030204" pitchFamily="34" charset="0"/>
                <a:ea typeface="Calibri" panose="020F0502020204030204" pitchFamily="34" charset="0"/>
                <a:cs typeface="Times New Roman" panose="02020603050405020304" pitchFamily="18" charset="0"/>
              </a:rPr>
              <a:t>Make sure the data </a:t>
            </a:r>
            <a:r>
              <a:rPr lang="en-US" kern="100" dirty="0">
                <a:latin typeface="Calibri" panose="020F0502020204030204" pitchFamily="34" charset="0"/>
                <a:ea typeface="Calibri" panose="020F0502020204030204" pitchFamily="34" charset="0"/>
                <a:cs typeface="Times New Roman" panose="02020603050405020304" pitchFamily="18" charset="0"/>
              </a:rPr>
              <a:t>display you create is clear, makes sense to local leaders to demonstrate how positive changes need to be made to create a healthier environment and show more compassion and respect to the </a:t>
            </a:r>
            <a:r>
              <a:rPr lang="en-US" kern="100" dirty="0">
                <a:effectLst/>
                <a:latin typeface="Calibri" panose="020F0502020204030204" pitchFamily="34" charset="0"/>
                <a:ea typeface="Calibri" panose="020F0502020204030204" pitchFamily="34" charset="0"/>
                <a:cs typeface="Times New Roman" panose="02020603050405020304" pitchFamily="18" charset="0"/>
              </a:rPr>
              <a:t>Earth. </a:t>
            </a:r>
          </a:p>
          <a:p>
            <a:pPr marL="0" indent="0">
              <a:buNone/>
            </a:pPr>
            <a:endParaRPr lang="en-US" kern="100"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84954D77-F4EA-138D-457A-278FD227B757}"/>
              </a:ext>
            </a:extLst>
          </p:cNvPr>
          <p:cNvSpPr txBox="1"/>
          <p:nvPr/>
        </p:nvSpPr>
        <p:spPr>
          <a:xfrm>
            <a:off x="11306629" y="6488668"/>
            <a:ext cx="856325" cy="369332"/>
          </a:xfrm>
          <a:prstGeom prst="rect">
            <a:avLst/>
          </a:prstGeom>
          <a:noFill/>
        </p:spPr>
        <p:txBody>
          <a:bodyPr wrap="none" rtlCol="0">
            <a:spAutoFit/>
          </a:bodyPr>
          <a:lstStyle/>
          <a:p>
            <a:r>
              <a:rPr lang="en-US" dirty="0"/>
              <a:t>Explain</a:t>
            </a:r>
          </a:p>
        </p:txBody>
      </p:sp>
    </p:spTree>
    <p:extLst>
      <p:ext uri="{BB962C8B-B14F-4D97-AF65-F5344CB8AC3E}">
        <p14:creationId xmlns:p14="http://schemas.microsoft.com/office/powerpoint/2010/main" val="133031919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FFA9BE-158C-4A02-D5CC-062AFAC63042}"/>
              </a:ext>
            </a:extLst>
          </p:cNvPr>
          <p:cNvSpPr>
            <a:spLocks noGrp="1"/>
          </p:cNvSpPr>
          <p:nvPr>
            <p:ph type="title"/>
          </p:nvPr>
        </p:nvSpPr>
        <p:spPr/>
        <p:txBody>
          <a:bodyPr/>
          <a:lstStyle/>
          <a:p>
            <a:r>
              <a:rPr lang="en-US" dirty="0"/>
              <a:t>Share your data display</a:t>
            </a:r>
          </a:p>
        </p:txBody>
      </p:sp>
      <p:sp>
        <p:nvSpPr>
          <p:cNvPr id="3" name="Content Placeholder 2">
            <a:extLst>
              <a:ext uri="{FF2B5EF4-FFF2-40B4-BE49-F238E27FC236}">
                <a16:creationId xmlns:a16="http://schemas.microsoft.com/office/drawing/2014/main" id="{E977139D-A358-E0FB-14B5-73801AABEA63}"/>
              </a:ext>
            </a:extLst>
          </p:cNvPr>
          <p:cNvSpPr>
            <a:spLocks noGrp="1"/>
          </p:cNvSpPr>
          <p:nvPr>
            <p:ph idx="1"/>
          </p:nvPr>
        </p:nvSpPr>
        <p:spPr>
          <a:xfrm>
            <a:off x="838200" y="1853334"/>
            <a:ext cx="10515600" cy="4351338"/>
          </a:xfrm>
        </p:spPr>
        <p:txBody>
          <a:bodyPr>
            <a:normAutofit/>
          </a:bodyPr>
          <a:lstStyle/>
          <a:p>
            <a:pPr marL="0" indent="0">
              <a:buNone/>
            </a:pPr>
            <a:r>
              <a:rPr lang="en-US" dirty="0"/>
              <a:t>Your will now share your data story with your classmates.</a:t>
            </a:r>
          </a:p>
          <a:p>
            <a:pPr marL="0" indent="0">
              <a:buNone/>
            </a:pPr>
            <a:endParaRPr lang="en-US" dirty="0"/>
          </a:p>
          <a:p>
            <a:r>
              <a:rPr lang="en-US" kern="100" dirty="0">
                <a:effectLst/>
                <a:latin typeface="Calibri" panose="020F0502020204030204" pitchFamily="34" charset="0"/>
                <a:ea typeface="Calibri" panose="020F0502020204030204" pitchFamily="34" charset="0"/>
                <a:cs typeface="Times New Roman" panose="02020603050405020304" pitchFamily="18" charset="0"/>
              </a:rPr>
              <a:t>Ho</a:t>
            </a:r>
            <a:r>
              <a:rPr lang="en-US" kern="100" dirty="0">
                <a:latin typeface="Calibri" panose="020F0502020204030204" pitchFamily="34" charset="0"/>
                <a:ea typeface="Calibri" panose="020F0502020204030204" pitchFamily="34" charset="0"/>
                <a:cs typeface="Times New Roman" panose="02020603050405020304" pitchFamily="18" charset="0"/>
              </a:rPr>
              <a:t>w does your display show trash thrown away?</a:t>
            </a:r>
          </a:p>
          <a:p>
            <a:r>
              <a:rPr lang="en-US" kern="100" dirty="0">
                <a:effectLst/>
                <a:latin typeface="Calibri" panose="020F0502020204030204" pitchFamily="34" charset="0"/>
                <a:ea typeface="Calibri" panose="020F0502020204030204" pitchFamily="34" charset="0"/>
                <a:cs typeface="Times New Roman" panose="02020603050405020304" pitchFamily="18" charset="0"/>
              </a:rPr>
              <a:t>How does your d</a:t>
            </a:r>
            <a:r>
              <a:rPr lang="en-US" kern="100" dirty="0">
                <a:latin typeface="Calibri" panose="020F0502020204030204" pitchFamily="34" charset="0"/>
                <a:ea typeface="Calibri" panose="020F0502020204030204" pitchFamily="34" charset="0"/>
                <a:cs typeface="Times New Roman" panose="02020603050405020304" pitchFamily="18" charset="0"/>
              </a:rPr>
              <a:t>isplay show why it is important to show compassion to our planet?</a:t>
            </a:r>
          </a:p>
          <a:p>
            <a:r>
              <a:rPr lang="en-US" kern="100" dirty="0">
                <a:effectLst/>
                <a:latin typeface="Calibri" panose="020F0502020204030204" pitchFamily="34" charset="0"/>
                <a:ea typeface="Calibri" panose="020F0502020204030204" pitchFamily="34" charset="0"/>
                <a:cs typeface="Times New Roman" panose="02020603050405020304" pitchFamily="18" charset="0"/>
              </a:rPr>
              <a:t>How </a:t>
            </a:r>
            <a:r>
              <a:rPr lang="en-US" kern="100" dirty="0">
                <a:latin typeface="Calibri" panose="020F0502020204030204" pitchFamily="34" charset="0"/>
                <a:ea typeface="Calibri" panose="020F0502020204030204" pitchFamily="34" charset="0"/>
                <a:cs typeface="Times New Roman" panose="02020603050405020304" pitchFamily="18" charset="0"/>
              </a:rPr>
              <a:t>does your display convince others to make positive changes?</a:t>
            </a:r>
            <a:endParaRPr lang="en-US"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84954D77-F4EA-138D-457A-278FD227B757}"/>
              </a:ext>
            </a:extLst>
          </p:cNvPr>
          <p:cNvSpPr txBox="1"/>
          <p:nvPr/>
        </p:nvSpPr>
        <p:spPr>
          <a:xfrm>
            <a:off x="11306629" y="6488668"/>
            <a:ext cx="885371" cy="369332"/>
          </a:xfrm>
          <a:prstGeom prst="rect">
            <a:avLst/>
          </a:prstGeom>
          <a:noFill/>
        </p:spPr>
        <p:txBody>
          <a:bodyPr wrap="none" rtlCol="0">
            <a:spAutoFit/>
          </a:bodyPr>
          <a:lstStyle/>
          <a:p>
            <a:r>
              <a:rPr lang="en-US" dirty="0"/>
              <a:t>Explore</a:t>
            </a:r>
          </a:p>
        </p:txBody>
      </p:sp>
    </p:spTree>
    <p:extLst>
      <p:ext uri="{BB962C8B-B14F-4D97-AF65-F5344CB8AC3E}">
        <p14:creationId xmlns:p14="http://schemas.microsoft.com/office/powerpoint/2010/main" val="37629027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9F2158-EAD7-B138-F0F5-732948483480}"/>
              </a:ext>
            </a:extLst>
          </p:cNvPr>
          <p:cNvSpPr>
            <a:spLocks noGrp="1"/>
          </p:cNvSpPr>
          <p:nvPr>
            <p:ph type="title"/>
          </p:nvPr>
        </p:nvSpPr>
        <p:spPr/>
        <p:txBody>
          <a:bodyPr/>
          <a:lstStyle/>
          <a:p>
            <a:r>
              <a:rPr lang="en-US" dirty="0"/>
              <a:t>What actions in this story show compassion?</a:t>
            </a:r>
          </a:p>
        </p:txBody>
      </p:sp>
      <p:sp>
        <p:nvSpPr>
          <p:cNvPr id="3" name="Content Placeholder 2">
            <a:extLst>
              <a:ext uri="{FF2B5EF4-FFF2-40B4-BE49-F238E27FC236}">
                <a16:creationId xmlns:a16="http://schemas.microsoft.com/office/drawing/2014/main" id="{BFB00C1F-0827-3B43-6D25-4C3EEF69CD3D}"/>
              </a:ext>
            </a:extLst>
          </p:cNvPr>
          <p:cNvSpPr>
            <a:spLocks noGrp="1"/>
          </p:cNvSpPr>
          <p:nvPr>
            <p:ph idx="1"/>
          </p:nvPr>
        </p:nvSpPr>
        <p:spPr>
          <a:xfrm>
            <a:off x="838200" y="1825624"/>
            <a:ext cx="10515600" cy="3979509"/>
          </a:xfrm>
        </p:spPr>
        <p:txBody>
          <a:bodyPr>
            <a:normAutofit fontScale="92500"/>
          </a:bodyPr>
          <a:lstStyle/>
          <a:p>
            <a:pPr marL="0" indent="0">
              <a:lnSpc>
                <a:spcPct val="120000"/>
              </a:lnSpc>
              <a:buNone/>
            </a:pPr>
            <a:r>
              <a:rPr lang="en-US" sz="4000" kern="100" dirty="0">
                <a:solidFill>
                  <a:srgbClr val="000000"/>
                </a:solidFill>
                <a:effectLst/>
                <a:latin typeface="+mj-lt"/>
                <a:ea typeface="Calibri" panose="020F0502020204030204" pitchFamily="34" charset="0"/>
                <a:cs typeface="Times New Roman" panose="02020603050405020304" pitchFamily="18" charset="0"/>
              </a:rPr>
              <a:t>Read the story- </a:t>
            </a:r>
          </a:p>
          <a:p>
            <a:pPr marL="0" indent="0">
              <a:lnSpc>
                <a:spcPct val="120000"/>
              </a:lnSpc>
              <a:buNone/>
            </a:pPr>
            <a:r>
              <a:rPr lang="en-US" sz="4000" kern="100" dirty="0">
                <a:solidFill>
                  <a:srgbClr val="000000"/>
                </a:solidFill>
                <a:latin typeface="+mj-lt"/>
                <a:ea typeface="Calibri" panose="020F0502020204030204" pitchFamily="34" charset="0"/>
                <a:cs typeface="Times New Roman" panose="02020603050405020304" pitchFamily="18" charset="0"/>
              </a:rPr>
              <a:t>The Woman Who Lived with the Wolves</a:t>
            </a:r>
          </a:p>
          <a:p>
            <a:pPr marL="0" indent="0">
              <a:lnSpc>
                <a:spcPct val="120000"/>
              </a:lnSpc>
              <a:buNone/>
            </a:pPr>
            <a:endParaRPr lang="en-US" sz="4000" kern="100" dirty="0">
              <a:solidFill>
                <a:srgbClr val="000000"/>
              </a:solidFill>
              <a:latin typeface="+mj-lt"/>
              <a:ea typeface="Calibri" panose="020F0502020204030204" pitchFamily="34" charset="0"/>
              <a:cs typeface="Times New Roman" panose="02020603050405020304" pitchFamily="18" charset="0"/>
            </a:endParaRPr>
          </a:p>
          <a:p>
            <a:pPr marL="0" indent="0">
              <a:lnSpc>
                <a:spcPct val="100000"/>
              </a:lnSpc>
              <a:buNone/>
            </a:pPr>
            <a:r>
              <a:rPr lang="en-US" sz="4000" kern="100" dirty="0">
                <a:solidFill>
                  <a:srgbClr val="000000"/>
                </a:solidFill>
                <a:latin typeface="+mj-lt"/>
                <a:ea typeface="Calibri" panose="020F0502020204030204" pitchFamily="34" charset="0"/>
                <a:cs typeface="Times New Roman" panose="02020603050405020304" pitchFamily="18" charset="0"/>
              </a:rPr>
              <a:t>Turn and Talk: </a:t>
            </a:r>
          </a:p>
          <a:p>
            <a:pPr marL="0" indent="0">
              <a:lnSpc>
                <a:spcPct val="100000"/>
              </a:lnSpc>
              <a:buNone/>
            </a:pPr>
            <a:r>
              <a:rPr lang="en-US" sz="4000" kern="100" dirty="0">
                <a:solidFill>
                  <a:srgbClr val="000000"/>
                </a:solidFill>
                <a:latin typeface="+mj-lt"/>
                <a:ea typeface="Calibri" panose="020F0502020204030204" pitchFamily="34" charset="0"/>
                <a:cs typeface="Times New Roman" panose="02020603050405020304" pitchFamily="18" charset="0"/>
              </a:rPr>
              <a:t>Share the actions in the story that show compassion.</a:t>
            </a:r>
            <a:endParaRPr lang="en-US" sz="4000" dirty="0">
              <a:latin typeface="+mj-lt"/>
            </a:endParaRPr>
          </a:p>
        </p:txBody>
      </p:sp>
      <p:sp>
        <p:nvSpPr>
          <p:cNvPr id="5" name="TextBox 4">
            <a:extLst>
              <a:ext uri="{FF2B5EF4-FFF2-40B4-BE49-F238E27FC236}">
                <a16:creationId xmlns:a16="http://schemas.microsoft.com/office/drawing/2014/main" id="{8E44FEE0-E625-9E21-E275-B11543283834}"/>
              </a:ext>
            </a:extLst>
          </p:cNvPr>
          <p:cNvSpPr txBox="1"/>
          <p:nvPr/>
        </p:nvSpPr>
        <p:spPr>
          <a:xfrm>
            <a:off x="11353800" y="6414828"/>
            <a:ext cx="676788" cy="369332"/>
          </a:xfrm>
          <a:prstGeom prst="rect">
            <a:avLst/>
          </a:prstGeom>
          <a:noFill/>
        </p:spPr>
        <p:txBody>
          <a:bodyPr wrap="none" rtlCol="0">
            <a:spAutoFit/>
          </a:bodyPr>
          <a:lstStyle/>
          <a:p>
            <a:r>
              <a:rPr lang="en-US" dirty="0"/>
              <a:t>Hook</a:t>
            </a:r>
          </a:p>
        </p:txBody>
      </p:sp>
    </p:spTree>
    <p:extLst>
      <p:ext uri="{BB962C8B-B14F-4D97-AF65-F5344CB8AC3E}">
        <p14:creationId xmlns:p14="http://schemas.microsoft.com/office/powerpoint/2010/main" val="31415362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B1D973-2D7D-0EA6-FB9B-8728A0DD6C80}"/>
              </a:ext>
            </a:extLst>
          </p:cNvPr>
          <p:cNvSpPr>
            <a:spLocks noGrp="1"/>
          </p:cNvSpPr>
          <p:nvPr>
            <p:ph type="title"/>
          </p:nvPr>
        </p:nvSpPr>
        <p:spPr>
          <a:xfrm>
            <a:off x="95734" y="1679944"/>
            <a:ext cx="5236028" cy="5066361"/>
          </a:xfrm>
        </p:spPr>
        <p:txBody>
          <a:bodyPr>
            <a:normAutofit fontScale="90000"/>
          </a:bodyPr>
          <a:lstStyle/>
          <a:p>
            <a:r>
              <a:rPr lang="en-US" sz="4400" dirty="0"/>
              <a:t>What do you notice? What do you wonder?</a:t>
            </a:r>
            <a:br>
              <a:rPr lang="en-US" sz="4400" dirty="0"/>
            </a:br>
            <a:br>
              <a:rPr lang="en-US" sz="4400" dirty="0"/>
            </a:br>
            <a:br>
              <a:rPr lang="en-US" sz="4400" dirty="0">
                <a:latin typeface="+mj-lt"/>
              </a:rPr>
            </a:br>
            <a:r>
              <a:rPr lang="en-US" sz="4400" dirty="0">
                <a:latin typeface="+mj-lt"/>
              </a:rPr>
              <a:t>What </a:t>
            </a:r>
            <a:r>
              <a:rPr lang="en-US" sz="4400">
                <a:latin typeface="+mj-lt"/>
              </a:rPr>
              <a:t>questions may </a:t>
            </a:r>
            <a:r>
              <a:rPr lang="en-US" sz="4400" dirty="0">
                <a:latin typeface="+mj-lt"/>
              </a:rPr>
              <a:t>have been asked to collect this data?</a:t>
            </a:r>
            <a:br>
              <a:rPr lang="en-US" sz="4400" dirty="0"/>
            </a:br>
            <a:br>
              <a:rPr lang="en-US" sz="4400" dirty="0"/>
            </a:br>
            <a:endParaRPr lang="en-US" dirty="0"/>
          </a:p>
        </p:txBody>
      </p:sp>
      <p:pic>
        <p:nvPicPr>
          <p:cNvPr id="5" name="Content Placeholder 4">
            <a:extLst>
              <a:ext uri="{FF2B5EF4-FFF2-40B4-BE49-F238E27FC236}">
                <a16:creationId xmlns:a16="http://schemas.microsoft.com/office/drawing/2014/main" id="{658948E2-7CA9-77BE-76B1-0649C753B5BB}"/>
              </a:ext>
            </a:extLst>
          </p:cNvPr>
          <p:cNvPicPr>
            <a:picLocks noGrp="1" noChangeAspect="1"/>
          </p:cNvPicPr>
          <p:nvPr>
            <p:ph idx="1"/>
          </p:nvPr>
        </p:nvPicPr>
        <p:blipFill>
          <a:blip r:embed="rId3"/>
          <a:stretch>
            <a:fillRect/>
          </a:stretch>
        </p:blipFill>
        <p:spPr>
          <a:xfrm>
            <a:off x="5331762" y="111695"/>
            <a:ext cx="6022038" cy="6634610"/>
          </a:xfrm>
        </p:spPr>
      </p:pic>
      <p:sp>
        <p:nvSpPr>
          <p:cNvPr id="3" name="TextBox 2">
            <a:extLst>
              <a:ext uri="{FF2B5EF4-FFF2-40B4-BE49-F238E27FC236}">
                <a16:creationId xmlns:a16="http://schemas.microsoft.com/office/drawing/2014/main" id="{7B843AC9-3380-5D72-AB29-92EE3AD66F6F}"/>
              </a:ext>
            </a:extLst>
          </p:cNvPr>
          <p:cNvSpPr txBox="1"/>
          <p:nvPr/>
        </p:nvSpPr>
        <p:spPr>
          <a:xfrm>
            <a:off x="11353800" y="6414828"/>
            <a:ext cx="856517" cy="369332"/>
          </a:xfrm>
          <a:prstGeom prst="rect">
            <a:avLst/>
          </a:prstGeom>
          <a:noFill/>
        </p:spPr>
        <p:txBody>
          <a:bodyPr wrap="none" rtlCol="0">
            <a:spAutoFit/>
          </a:bodyPr>
          <a:lstStyle/>
          <a:p>
            <a:r>
              <a:rPr lang="en-US" dirty="0"/>
              <a:t>Engage</a:t>
            </a:r>
          </a:p>
        </p:txBody>
      </p:sp>
    </p:spTree>
    <p:extLst>
      <p:ext uri="{BB962C8B-B14F-4D97-AF65-F5344CB8AC3E}">
        <p14:creationId xmlns:p14="http://schemas.microsoft.com/office/powerpoint/2010/main" val="9090284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DA9354-F0F2-9AF2-A8AA-B559273A7D7E}"/>
              </a:ext>
            </a:extLst>
          </p:cNvPr>
          <p:cNvSpPr>
            <a:spLocks noGrp="1"/>
          </p:cNvSpPr>
          <p:nvPr>
            <p:ph type="title"/>
          </p:nvPr>
        </p:nvSpPr>
        <p:spPr/>
        <p:txBody>
          <a:bodyPr>
            <a:normAutofit/>
          </a:bodyPr>
          <a:lstStyle/>
          <a:p>
            <a:r>
              <a:rPr lang="en-US" dirty="0"/>
              <a:t>Your Task</a:t>
            </a:r>
          </a:p>
        </p:txBody>
      </p:sp>
      <p:sp>
        <p:nvSpPr>
          <p:cNvPr id="3" name="Content Placeholder 2">
            <a:extLst>
              <a:ext uri="{FF2B5EF4-FFF2-40B4-BE49-F238E27FC236}">
                <a16:creationId xmlns:a16="http://schemas.microsoft.com/office/drawing/2014/main" id="{042A418B-397B-90BE-3F5B-F9A806E00C5A}"/>
              </a:ext>
            </a:extLst>
          </p:cNvPr>
          <p:cNvSpPr>
            <a:spLocks noGrp="1"/>
          </p:cNvSpPr>
          <p:nvPr>
            <p:ph idx="1"/>
          </p:nvPr>
        </p:nvSpPr>
        <p:spPr/>
        <p:txBody>
          <a:bodyPr>
            <a:normAutofit fontScale="92500"/>
          </a:bodyPr>
          <a:lstStyle/>
          <a:p>
            <a:pPr marL="0" indent="0">
              <a:buNone/>
            </a:pPr>
            <a:r>
              <a:rPr lang="en-US" dirty="0"/>
              <a:t>You will be assigned a new data set.</a:t>
            </a:r>
          </a:p>
          <a:p>
            <a:pPr marL="0" indent="0">
              <a:buNone/>
            </a:pPr>
            <a:r>
              <a:rPr lang="en-US" dirty="0"/>
              <a:t>Work with your team to:</a:t>
            </a:r>
          </a:p>
          <a:p>
            <a:pPr marL="0" indent="0">
              <a:buNone/>
            </a:pPr>
            <a:r>
              <a:rPr lang="en-US" dirty="0"/>
              <a:t>Explore a new data set.</a:t>
            </a:r>
          </a:p>
          <a:p>
            <a:r>
              <a:rPr lang="en-US" dirty="0"/>
              <a:t>As you explore this data, think about these questions:</a:t>
            </a:r>
          </a:p>
          <a:p>
            <a:r>
              <a:rPr lang="en-US" dirty="0"/>
              <a:t>What do you notice about this new data set? What do you wonder about?</a:t>
            </a:r>
          </a:p>
          <a:p>
            <a:r>
              <a:rPr lang="en-US" dirty="0"/>
              <a:t>What questions do you think were asked when collecting this data?</a:t>
            </a:r>
          </a:p>
          <a:p>
            <a:r>
              <a:rPr lang="en-US" dirty="0"/>
              <a:t>What story does this data tell you?</a:t>
            </a:r>
          </a:p>
          <a:p>
            <a:r>
              <a:rPr lang="en-US" dirty="0"/>
              <a:t>Does your data show compassion? If yes, how does the data show this?</a:t>
            </a:r>
          </a:p>
          <a:p>
            <a:pPr marL="0" indent="0">
              <a:buNone/>
            </a:pPr>
            <a:r>
              <a:rPr lang="en-US" dirty="0"/>
              <a:t>You will present your data and tell the data story at the end of class.</a:t>
            </a:r>
          </a:p>
          <a:p>
            <a:pPr marL="0" indent="0">
              <a:buNone/>
            </a:pPr>
            <a:endParaRPr lang="en-US" dirty="0"/>
          </a:p>
          <a:p>
            <a:pPr marL="0" indent="0">
              <a:buNone/>
            </a:pPr>
            <a:endParaRPr lang="en-US" dirty="0"/>
          </a:p>
        </p:txBody>
      </p:sp>
      <p:sp>
        <p:nvSpPr>
          <p:cNvPr id="4" name="TextBox 3">
            <a:extLst>
              <a:ext uri="{FF2B5EF4-FFF2-40B4-BE49-F238E27FC236}">
                <a16:creationId xmlns:a16="http://schemas.microsoft.com/office/drawing/2014/main" id="{F94A3BDD-05AA-4F94-8A64-0E6BFE05CE66}"/>
              </a:ext>
            </a:extLst>
          </p:cNvPr>
          <p:cNvSpPr txBox="1"/>
          <p:nvPr/>
        </p:nvSpPr>
        <p:spPr>
          <a:xfrm>
            <a:off x="10174909" y="6488668"/>
            <a:ext cx="2017091" cy="369332"/>
          </a:xfrm>
          <a:prstGeom prst="rect">
            <a:avLst/>
          </a:prstGeom>
          <a:noFill/>
        </p:spPr>
        <p:txBody>
          <a:bodyPr wrap="none" rtlCol="0">
            <a:spAutoFit/>
          </a:bodyPr>
          <a:lstStyle/>
          <a:p>
            <a:r>
              <a:rPr lang="en-US" dirty="0"/>
              <a:t>Explore and Explain</a:t>
            </a:r>
          </a:p>
        </p:txBody>
      </p:sp>
    </p:spTree>
    <p:extLst>
      <p:ext uri="{BB962C8B-B14F-4D97-AF65-F5344CB8AC3E}">
        <p14:creationId xmlns:p14="http://schemas.microsoft.com/office/powerpoint/2010/main" val="33411403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DA9354-F0F2-9AF2-A8AA-B559273A7D7E}"/>
              </a:ext>
            </a:extLst>
          </p:cNvPr>
          <p:cNvSpPr>
            <a:spLocks noGrp="1"/>
          </p:cNvSpPr>
          <p:nvPr>
            <p:ph type="title"/>
          </p:nvPr>
        </p:nvSpPr>
        <p:spPr/>
        <p:txBody>
          <a:bodyPr>
            <a:normAutofit/>
          </a:bodyPr>
          <a:lstStyle/>
          <a:p>
            <a:r>
              <a:rPr lang="en-US" dirty="0"/>
              <a:t>Closure- team share</a:t>
            </a:r>
          </a:p>
        </p:txBody>
      </p:sp>
      <p:sp>
        <p:nvSpPr>
          <p:cNvPr id="3" name="Content Placeholder 2">
            <a:extLst>
              <a:ext uri="{FF2B5EF4-FFF2-40B4-BE49-F238E27FC236}">
                <a16:creationId xmlns:a16="http://schemas.microsoft.com/office/drawing/2014/main" id="{042A418B-397B-90BE-3F5B-F9A806E00C5A}"/>
              </a:ext>
            </a:extLst>
          </p:cNvPr>
          <p:cNvSpPr>
            <a:spLocks noGrp="1"/>
          </p:cNvSpPr>
          <p:nvPr>
            <p:ph idx="1"/>
          </p:nvPr>
        </p:nvSpPr>
        <p:spPr>
          <a:xfrm>
            <a:off x="838200" y="2766219"/>
            <a:ext cx="10515600" cy="1325562"/>
          </a:xfrm>
        </p:spPr>
        <p:txBody>
          <a:bodyPr>
            <a:normAutofit/>
          </a:bodyPr>
          <a:lstStyle/>
          <a:p>
            <a:pPr marL="0" indent="0" algn="ctr">
              <a:buNone/>
            </a:pPr>
            <a:r>
              <a:rPr lang="en-US" sz="4000" dirty="0"/>
              <a:t>What are the stories data tell?</a:t>
            </a:r>
          </a:p>
          <a:p>
            <a:pPr marL="0" indent="0" algn="ctr">
              <a:buNone/>
            </a:pPr>
            <a:r>
              <a:rPr lang="en-US" sz="4000" dirty="0"/>
              <a:t>Do these stories show acts of compassion? </a:t>
            </a:r>
          </a:p>
          <a:p>
            <a:pPr marL="0" indent="0">
              <a:buNone/>
            </a:pPr>
            <a:endParaRPr lang="en-US" dirty="0"/>
          </a:p>
          <a:p>
            <a:pPr marL="0" indent="0">
              <a:buNone/>
            </a:pPr>
            <a:endParaRPr lang="en-US" dirty="0"/>
          </a:p>
        </p:txBody>
      </p:sp>
      <p:sp>
        <p:nvSpPr>
          <p:cNvPr id="4" name="TextBox 3">
            <a:extLst>
              <a:ext uri="{FF2B5EF4-FFF2-40B4-BE49-F238E27FC236}">
                <a16:creationId xmlns:a16="http://schemas.microsoft.com/office/drawing/2014/main" id="{91C2D2B5-1C8B-E942-345D-92C1383E2329}"/>
              </a:ext>
            </a:extLst>
          </p:cNvPr>
          <p:cNvSpPr txBox="1"/>
          <p:nvPr/>
        </p:nvSpPr>
        <p:spPr>
          <a:xfrm>
            <a:off x="11353800" y="6414828"/>
            <a:ext cx="886974" cy="369332"/>
          </a:xfrm>
          <a:prstGeom prst="rect">
            <a:avLst/>
          </a:prstGeom>
          <a:noFill/>
        </p:spPr>
        <p:txBody>
          <a:bodyPr wrap="none" rtlCol="0">
            <a:spAutoFit/>
          </a:bodyPr>
          <a:lstStyle/>
          <a:p>
            <a:r>
              <a:rPr lang="en-US" dirty="0"/>
              <a:t>Closure</a:t>
            </a:r>
          </a:p>
        </p:txBody>
      </p:sp>
    </p:spTree>
    <p:extLst>
      <p:ext uri="{BB962C8B-B14F-4D97-AF65-F5344CB8AC3E}">
        <p14:creationId xmlns:p14="http://schemas.microsoft.com/office/powerpoint/2010/main" val="3653832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FFA9BE-158C-4A02-D5CC-062AFAC63042}"/>
              </a:ext>
            </a:extLst>
          </p:cNvPr>
          <p:cNvSpPr>
            <a:spLocks noGrp="1"/>
          </p:cNvSpPr>
          <p:nvPr>
            <p:ph type="title"/>
          </p:nvPr>
        </p:nvSpPr>
        <p:spPr/>
        <p:txBody>
          <a:bodyPr/>
          <a:lstStyle/>
          <a:p>
            <a:r>
              <a:rPr lang="en-US" dirty="0"/>
              <a:t>Day 2 slides</a:t>
            </a:r>
          </a:p>
        </p:txBody>
      </p:sp>
      <p:sp>
        <p:nvSpPr>
          <p:cNvPr id="3" name="Content Placeholder 2">
            <a:extLst>
              <a:ext uri="{FF2B5EF4-FFF2-40B4-BE49-F238E27FC236}">
                <a16:creationId xmlns:a16="http://schemas.microsoft.com/office/drawing/2014/main" id="{E977139D-A358-E0FB-14B5-73801AABEA63}"/>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7547884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9F2158-EAD7-B138-F0F5-732948483480}"/>
              </a:ext>
            </a:extLst>
          </p:cNvPr>
          <p:cNvSpPr>
            <a:spLocks noGrp="1"/>
          </p:cNvSpPr>
          <p:nvPr>
            <p:ph type="title"/>
          </p:nvPr>
        </p:nvSpPr>
        <p:spPr/>
        <p:txBody>
          <a:bodyPr/>
          <a:lstStyle/>
          <a:p>
            <a:r>
              <a:rPr lang="en-US" dirty="0"/>
              <a:t>What actions in this story show respect?</a:t>
            </a:r>
          </a:p>
        </p:txBody>
      </p:sp>
      <p:sp>
        <p:nvSpPr>
          <p:cNvPr id="3" name="Content Placeholder 2">
            <a:extLst>
              <a:ext uri="{FF2B5EF4-FFF2-40B4-BE49-F238E27FC236}">
                <a16:creationId xmlns:a16="http://schemas.microsoft.com/office/drawing/2014/main" id="{BFB00C1F-0827-3B43-6D25-4C3EEF69CD3D}"/>
              </a:ext>
            </a:extLst>
          </p:cNvPr>
          <p:cNvSpPr>
            <a:spLocks noGrp="1"/>
          </p:cNvSpPr>
          <p:nvPr>
            <p:ph idx="1"/>
          </p:nvPr>
        </p:nvSpPr>
        <p:spPr>
          <a:xfrm>
            <a:off x="838200" y="1825624"/>
            <a:ext cx="10515600" cy="3979509"/>
          </a:xfrm>
        </p:spPr>
        <p:txBody>
          <a:bodyPr>
            <a:noAutofit/>
          </a:bodyPr>
          <a:lstStyle/>
          <a:p>
            <a:pPr marL="0" marR="0" indent="0">
              <a:lnSpc>
                <a:spcPct val="100000"/>
              </a:lnSpc>
              <a:spcBef>
                <a:spcPts val="0"/>
              </a:spcBef>
              <a:spcAft>
                <a:spcPts val="800"/>
              </a:spcAft>
              <a:buNone/>
            </a:pPr>
            <a:r>
              <a:rPr lang="en-US" sz="3200" kern="0" dirty="0">
                <a:effectLst/>
                <a:latin typeface="+mj-lt"/>
                <a:ea typeface="Times New Roman" panose="02020603050405020304" pitchFamily="18" charset="0"/>
                <a:cs typeface="Times New Roman" panose="02020603050405020304" pitchFamily="18" charset="0"/>
              </a:rPr>
              <a:t>Read the story- </a:t>
            </a:r>
          </a:p>
          <a:p>
            <a:pPr marL="0" marR="0" indent="0">
              <a:lnSpc>
                <a:spcPct val="100000"/>
              </a:lnSpc>
              <a:spcBef>
                <a:spcPts val="0"/>
              </a:spcBef>
              <a:spcAft>
                <a:spcPts val="800"/>
              </a:spcAft>
              <a:buNone/>
            </a:pPr>
            <a:r>
              <a:rPr lang="en-US" sz="3200" kern="0" dirty="0">
                <a:latin typeface="+mj-lt"/>
                <a:ea typeface="Calibri" panose="020F0502020204030204" pitchFamily="34" charset="0"/>
                <a:cs typeface="Times New Roman" panose="02020603050405020304" pitchFamily="18" charset="0"/>
              </a:rPr>
              <a:t>The Mysterious Butte</a:t>
            </a:r>
            <a:endParaRPr lang="en-US" sz="3200" kern="100" dirty="0">
              <a:effectLst/>
              <a:latin typeface="+mj-lt"/>
              <a:ea typeface="Calibri" panose="020F0502020204030204" pitchFamily="34" charset="0"/>
              <a:cs typeface="Times New Roman" panose="02020603050405020304" pitchFamily="18" charset="0"/>
            </a:endParaRPr>
          </a:p>
          <a:p>
            <a:pPr marL="0" indent="0">
              <a:lnSpc>
                <a:spcPct val="100000"/>
              </a:lnSpc>
              <a:buNone/>
            </a:pPr>
            <a:r>
              <a:rPr lang="en-US" sz="3200" kern="100" dirty="0">
                <a:solidFill>
                  <a:srgbClr val="000000"/>
                </a:solidFill>
                <a:latin typeface="+mj-lt"/>
                <a:ea typeface="Calibri" panose="020F0502020204030204" pitchFamily="34" charset="0"/>
                <a:cs typeface="Times New Roman" panose="02020603050405020304" pitchFamily="18" charset="0"/>
              </a:rPr>
              <a:t>Turn and Talk: </a:t>
            </a:r>
          </a:p>
          <a:p>
            <a:pPr marL="0" indent="0">
              <a:lnSpc>
                <a:spcPct val="100000"/>
              </a:lnSpc>
              <a:buNone/>
            </a:pPr>
            <a:r>
              <a:rPr lang="en-US" sz="3200" kern="100" dirty="0">
                <a:solidFill>
                  <a:srgbClr val="000000"/>
                </a:solidFill>
                <a:latin typeface="+mj-lt"/>
                <a:ea typeface="Calibri" panose="020F0502020204030204" pitchFamily="34" charset="0"/>
                <a:cs typeface="Times New Roman" panose="02020603050405020304" pitchFamily="18" charset="0"/>
              </a:rPr>
              <a:t>Share the actions in the story that show respect.</a:t>
            </a:r>
            <a:endParaRPr lang="en-US" sz="3200" dirty="0">
              <a:latin typeface="+mj-lt"/>
            </a:endParaRPr>
          </a:p>
        </p:txBody>
      </p:sp>
      <p:sp>
        <p:nvSpPr>
          <p:cNvPr id="5" name="TextBox 4">
            <a:extLst>
              <a:ext uri="{FF2B5EF4-FFF2-40B4-BE49-F238E27FC236}">
                <a16:creationId xmlns:a16="http://schemas.microsoft.com/office/drawing/2014/main" id="{8E44FEE0-E625-9E21-E275-B11543283834}"/>
              </a:ext>
            </a:extLst>
          </p:cNvPr>
          <p:cNvSpPr txBox="1"/>
          <p:nvPr/>
        </p:nvSpPr>
        <p:spPr>
          <a:xfrm>
            <a:off x="11353800" y="6414828"/>
            <a:ext cx="846707" cy="369332"/>
          </a:xfrm>
          <a:prstGeom prst="rect">
            <a:avLst/>
          </a:prstGeom>
          <a:noFill/>
        </p:spPr>
        <p:txBody>
          <a:bodyPr wrap="none" rtlCol="0">
            <a:spAutoFit/>
          </a:bodyPr>
          <a:lstStyle/>
          <a:p>
            <a:r>
              <a:rPr lang="en-US" dirty="0"/>
              <a:t>Hook 1</a:t>
            </a:r>
          </a:p>
        </p:txBody>
      </p:sp>
    </p:spTree>
    <p:extLst>
      <p:ext uri="{BB962C8B-B14F-4D97-AF65-F5344CB8AC3E}">
        <p14:creationId xmlns:p14="http://schemas.microsoft.com/office/powerpoint/2010/main" val="38612613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B1D973-2D7D-0EA6-FB9B-8728A0DD6C80}"/>
              </a:ext>
            </a:extLst>
          </p:cNvPr>
          <p:cNvSpPr>
            <a:spLocks noGrp="1"/>
          </p:cNvSpPr>
          <p:nvPr>
            <p:ph type="title"/>
          </p:nvPr>
        </p:nvSpPr>
        <p:spPr>
          <a:xfrm>
            <a:off x="95734" y="1679944"/>
            <a:ext cx="5236028" cy="5066361"/>
          </a:xfrm>
        </p:spPr>
        <p:txBody>
          <a:bodyPr>
            <a:normAutofit fontScale="90000"/>
          </a:bodyPr>
          <a:lstStyle/>
          <a:p>
            <a:r>
              <a:rPr lang="en-US" sz="4400" dirty="0"/>
              <a:t>What do you notice? What do you wonder?</a:t>
            </a:r>
            <a:br>
              <a:rPr lang="en-US" sz="4400" dirty="0"/>
            </a:br>
            <a:br>
              <a:rPr lang="en-US" sz="4400" dirty="0"/>
            </a:br>
            <a:br>
              <a:rPr lang="en-US" sz="4400" dirty="0">
                <a:latin typeface="+mj-lt"/>
              </a:rPr>
            </a:br>
            <a:r>
              <a:rPr lang="en-US" sz="4400" dirty="0">
                <a:latin typeface="+mj-lt"/>
              </a:rPr>
              <a:t>What question </a:t>
            </a:r>
            <a:br>
              <a:rPr lang="en-US" sz="4400" dirty="0">
                <a:latin typeface="+mj-lt"/>
              </a:rPr>
            </a:br>
            <a:r>
              <a:rPr lang="en-US" sz="4400" dirty="0">
                <a:latin typeface="+mj-lt"/>
              </a:rPr>
              <a:t>(or questions) was asked to collect this data?</a:t>
            </a:r>
            <a:br>
              <a:rPr lang="en-US" sz="4400" dirty="0"/>
            </a:br>
            <a:br>
              <a:rPr lang="en-US" sz="4400" dirty="0"/>
            </a:br>
            <a:endParaRPr lang="en-US" dirty="0"/>
          </a:p>
        </p:txBody>
      </p:sp>
      <p:sp>
        <p:nvSpPr>
          <p:cNvPr id="3" name="TextBox 2">
            <a:extLst>
              <a:ext uri="{FF2B5EF4-FFF2-40B4-BE49-F238E27FC236}">
                <a16:creationId xmlns:a16="http://schemas.microsoft.com/office/drawing/2014/main" id="{7B843AC9-3380-5D72-AB29-92EE3AD66F6F}"/>
              </a:ext>
            </a:extLst>
          </p:cNvPr>
          <p:cNvSpPr txBox="1"/>
          <p:nvPr/>
        </p:nvSpPr>
        <p:spPr>
          <a:xfrm>
            <a:off x="11353800" y="6414828"/>
            <a:ext cx="846707" cy="369332"/>
          </a:xfrm>
          <a:prstGeom prst="rect">
            <a:avLst/>
          </a:prstGeom>
          <a:noFill/>
        </p:spPr>
        <p:txBody>
          <a:bodyPr wrap="none" rtlCol="0">
            <a:spAutoFit/>
          </a:bodyPr>
          <a:lstStyle/>
          <a:p>
            <a:r>
              <a:rPr lang="en-US" dirty="0"/>
              <a:t>Hook 2</a:t>
            </a:r>
          </a:p>
        </p:txBody>
      </p:sp>
      <p:pic>
        <p:nvPicPr>
          <p:cNvPr id="4" name="Content Placeholder 4">
            <a:extLst>
              <a:ext uri="{FF2B5EF4-FFF2-40B4-BE49-F238E27FC236}">
                <a16:creationId xmlns:a16="http://schemas.microsoft.com/office/drawing/2014/main" id="{17049300-EF26-0BF2-7FB7-C6E4EB2CDD61}"/>
              </a:ext>
            </a:extLst>
          </p:cNvPr>
          <p:cNvPicPr>
            <a:picLocks noChangeAspect="1"/>
          </p:cNvPicPr>
          <p:nvPr/>
        </p:nvPicPr>
        <p:blipFill>
          <a:blip r:embed="rId3"/>
          <a:stretch>
            <a:fillRect/>
          </a:stretch>
        </p:blipFill>
        <p:spPr>
          <a:xfrm>
            <a:off x="5331762" y="1177561"/>
            <a:ext cx="6764504" cy="4502878"/>
          </a:xfrm>
          <a:prstGeom prst="rect">
            <a:avLst/>
          </a:prstGeom>
        </p:spPr>
      </p:pic>
    </p:spTree>
    <p:extLst>
      <p:ext uri="{BB962C8B-B14F-4D97-AF65-F5344CB8AC3E}">
        <p14:creationId xmlns:p14="http://schemas.microsoft.com/office/powerpoint/2010/main" val="3995838550"/>
      </p:ext>
    </p:extLst>
  </p:cSld>
  <p:clrMapOvr>
    <a:masterClrMapping/>
  </p:clrMapOvr>
</p:sld>
</file>

<file path=ppt/theme/theme1.xml><?xml version="1.0" encoding="utf-8"?>
<a:theme xmlns:a="http://schemas.openxmlformats.org/drawingml/2006/main" name="CIRCLES">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1992</TotalTime>
  <Words>991</Words>
  <Application>Microsoft Office PowerPoint</Application>
  <PresentationFormat>Widescreen</PresentationFormat>
  <Paragraphs>141</Paragraphs>
  <Slides>25</Slides>
  <Notes>2</Notes>
  <HiddenSlides>0</HiddenSlides>
  <MMClips>3</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Aptos</vt:lpstr>
      <vt:lpstr>Arial</vt:lpstr>
      <vt:lpstr>Calibri</vt:lpstr>
      <vt:lpstr>Calibri Light</vt:lpstr>
      <vt:lpstr>CIRCLES</vt:lpstr>
      <vt:lpstr>Compassion for the Earth</vt:lpstr>
      <vt:lpstr>Day 1 slides</vt:lpstr>
      <vt:lpstr>What actions in this story show compassion?</vt:lpstr>
      <vt:lpstr>What do you notice? What do you wonder?   What questions may have been asked to collect this data?  </vt:lpstr>
      <vt:lpstr>Your Task</vt:lpstr>
      <vt:lpstr>Closure- team share</vt:lpstr>
      <vt:lpstr>Day 2 slides</vt:lpstr>
      <vt:lpstr>What actions in this story show respect?</vt:lpstr>
      <vt:lpstr>What do you notice? What do you wonder?   What question  (or questions) was asked to collect this data?  </vt:lpstr>
      <vt:lpstr>What do you notice? What do you wonder about?</vt:lpstr>
      <vt:lpstr>Table talk</vt:lpstr>
      <vt:lpstr>Your Task</vt:lpstr>
      <vt:lpstr>Finding Volume</vt:lpstr>
      <vt:lpstr>Class data </vt:lpstr>
      <vt:lpstr>Closure- Table talk and share</vt:lpstr>
      <vt:lpstr>Day 3 slides</vt:lpstr>
      <vt:lpstr>How can we find the class average of volume of trash?</vt:lpstr>
      <vt:lpstr>What do you notice? What do you wonder about?</vt:lpstr>
      <vt:lpstr>How can we make predictions?</vt:lpstr>
      <vt:lpstr>Demonstrate your predictions</vt:lpstr>
      <vt:lpstr>Day 4 slides</vt:lpstr>
      <vt:lpstr>Trash reflection</vt:lpstr>
      <vt:lpstr>Act 3</vt:lpstr>
      <vt:lpstr>Create a data story</vt:lpstr>
      <vt:lpstr>Share your data display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Higdon, Stephanie</dc:creator>
  <cp:lastModifiedBy>Higdon, Stephanie</cp:lastModifiedBy>
  <cp:revision>5</cp:revision>
  <dcterms:created xsi:type="dcterms:W3CDTF">2023-08-29T19:56:33Z</dcterms:created>
  <dcterms:modified xsi:type="dcterms:W3CDTF">2026-04-14T22:26:36Z</dcterms:modified>
</cp:coreProperties>
</file>